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ink/ink3.xml" ContentType="application/inkml+xml"/>
  <Override PartName="/ppt/notesSlides/notesSlide10.xml" ContentType="application/vnd.openxmlformats-officedocument.presentationml.notesSlide+xml"/>
  <Override PartName="/ppt/ink/ink4.xml" ContentType="application/inkml+xml"/>
  <Override PartName="/ppt/notesSlides/notesSlide1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4"/>
    <p:sldMasterId id="2147483691" r:id="rId5"/>
  </p:sldMasterIdLst>
  <p:notesMasterIdLst>
    <p:notesMasterId r:id="rId73"/>
  </p:notesMasterIdLst>
  <p:sldIdLst>
    <p:sldId id="256" r:id="rId6"/>
    <p:sldId id="259" r:id="rId7"/>
    <p:sldId id="312" r:id="rId8"/>
    <p:sldId id="261" r:id="rId9"/>
    <p:sldId id="342" r:id="rId10"/>
    <p:sldId id="270" r:id="rId11"/>
    <p:sldId id="375" r:id="rId12"/>
    <p:sldId id="371" r:id="rId13"/>
    <p:sldId id="372" r:id="rId14"/>
    <p:sldId id="373" r:id="rId15"/>
    <p:sldId id="374" r:id="rId16"/>
    <p:sldId id="369" r:id="rId17"/>
    <p:sldId id="376" r:id="rId18"/>
    <p:sldId id="385" r:id="rId19"/>
    <p:sldId id="315" r:id="rId20"/>
    <p:sldId id="317" r:id="rId21"/>
    <p:sldId id="319" r:id="rId22"/>
    <p:sldId id="320" r:id="rId23"/>
    <p:sldId id="377" r:id="rId24"/>
    <p:sldId id="321" r:id="rId25"/>
    <p:sldId id="322" r:id="rId26"/>
    <p:sldId id="380" r:id="rId27"/>
    <p:sldId id="381" r:id="rId28"/>
    <p:sldId id="325" r:id="rId29"/>
    <p:sldId id="382" r:id="rId30"/>
    <p:sldId id="260" r:id="rId31"/>
    <p:sldId id="269" r:id="rId32"/>
    <p:sldId id="383" r:id="rId33"/>
    <p:sldId id="384" r:id="rId34"/>
    <p:sldId id="330" r:id="rId35"/>
    <p:sldId id="313" r:id="rId36"/>
    <p:sldId id="331" r:id="rId37"/>
    <p:sldId id="332" r:id="rId38"/>
    <p:sldId id="264" r:id="rId39"/>
    <p:sldId id="266" r:id="rId40"/>
    <p:sldId id="335" r:id="rId41"/>
    <p:sldId id="336" r:id="rId42"/>
    <p:sldId id="334" r:id="rId43"/>
    <p:sldId id="337" r:id="rId44"/>
    <p:sldId id="339" r:id="rId45"/>
    <p:sldId id="338" r:id="rId46"/>
    <p:sldId id="333" r:id="rId47"/>
    <p:sldId id="345" r:id="rId48"/>
    <p:sldId id="343" r:id="rId49"/>
    <p:sldId id="348" r:id="rId50"/>
    <p:sldId id="349" r:id="rId51"/>
    <p:sldId id="350" r:id="rId52"/>
    <p:sldId id="351" r:id="rId53"/>
    <p:sldId id="352" r:id="rId54"/>
    <p:sldId id="353" r:id="rId55"/>
    <p:sldId id="354" r:id="rId56"/>
    <p:sldId id="262" r:id="rId57"/>
    <p:sldId id="340" r:id="rId58"/>
    <p:sldId id="355" r:id="rId59"/>
    <p:sldId id="356" r:id="rId60"/>
    <p:sldId id="357" r:id="rId61"/>
    <p:sldId id="358" r:id="rId62"/>
    <p:sldId id="359" r:id="rId63"/>
    <p:sldId id="361" r:id="rId64"/>
    <p:sldId id="362" r:id="rId65"/>
    <p:sldId id="363" r:id="rId66"/>
    <p:sldId id="364" r:id="rId67"/>
    <p:sldId id="365" r:id="rId68"/>
    <p:sldId id="366" r:id="rId69"/>
    <p:sldId id="367" r:id="rId70"/>
    <p:sldId id="368" r:id="rId71"/>
    <p:sldId id="370" r:id="rId7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74"/>
    </p:embeddedFont>
    <p:embeddedFont>
      <p:font typeface="Cambria Math" panose="02040503050406030204" pitchFamily="18" charset="0"/>
      <p:regular r:id="rId75"/>
    </p:embeddedFont>
    <p:embeddedFont>
      <p:font typeface="Lexend" panose="020B0604020202020204" charset="0"/>
      <p:regular r:id="rId76"/>
      <p:bold r:id="rId77"/>
    </p:embeddedFont>
    <p:embeddedFont>
      <p:font typeface="Lexend Black" panose="020B0604020202020204" charset="0"/>
      <p:bold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40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A24FC-D828-A27F-4FC9-8C83EAA85966}" v="43" dt="2023-01-09T21:30:15.950"/>
    <p1510:client id="{2EE0F6C5-07FE-1499-AF33-7DC64E45C56E}" v="13" dt="2023-01-10T03:41:53.513"/>
    <p1510:client id="{59635E07-9407-843C-4FF8-AAA16F3985B0}" v="2" dt="2023-01-10T03:13:15.017"/>
    <p1510:client id="{6A31877C-83FC-5B35-99E3-0F371B13C502}" v="27" dt="2023-01-10T02:56:03.527"/>
    <p1510:client id="{76F8E405-71DF-88D0-C60D-CC88B9ACF284}" v="4165" dt="2023-01-10T01:49:31.898"/>
    <p1510:client id="{EABEA592-2880-43F2-8E2A-09E838BEA4BD}" v="485" dt="2023-01-10T03:29:20.883"/>
    <p1510:client id="{EE955238-CB21-465A-9934-B0AA18D34166}" v="3188" dt="2023-01-10T03:39:21.720"/>
  </p1510:revLst>
</p1510:revInfo>
</file>

<file path=ppt/tableStyles.xml><?xml version="1.0" encoding="utf-8"?>
<a:tblStyleLst xmlns:a="http://schemas.openxmlformats.org/drawingml/2006/main" def="{6EC5FEEF-F717-4A62-BDA9-9FFE4FF2673A}">
  <a:tblStyle styleId="{6EC5FEEF-F717-4A62-BDA9-9FFE4FF267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1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font" Target="fonts/font4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font" Target="fonts/font2.fntdata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3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434 327 24575,'0'2'0,"1"1"0,-1 0 0,1 0 0,0-1 0,0 1 0,0-1 0,0 1 0,1-1 0,-1 1 0,1-1 0,-1 0 0,4 3 0,9 17 0,15 54 0,27 100 0,8 27 0,-64-202 0,0-1 0,0 1 0,0 0 0,1 0 0,-1 0 0,0-1 0,0 1 0,1 0 0,-1 0 0,0-1 0,1 1 0,-1 0 0,1-1 0,-1 1 0,1 0 0,-1-1 0,1 1 0,0-1 0,-1 1 0,1-1 0,-1 1 0,1-1 0,0 1 0,0-1 0,-1 0 0,1 1 0,0-1 0,0 0 0,-1 0 0,1 1 0,0-1 0,1 0 0,-1-1 0,1 0 0,-1 0 0,0 0 0,1 0 0,-1 0 0,0 0 0,0-1 0,0 1 0,0 0 0,0-1 0,0 1 0,0-1 0,0 1 0,0-3 0,24-71 0,-23 67 0,27-67 0,-21 56 0,0-1 0,-1 0 0,7-38 0,-10 30 0,16-109 0,38-143 0,-57 279 0,0 0 0,-1 0 0,1-1 0,-1 1 0,0 0 0,1-1 0,-1 1 0,0 0 0,0-1 0,1 1 0,-1-1 0,0 1 0,-1 0 0,1-1 0,0 1 0,0-1 0,-1 1 0,1 0 0,0-1 0,-1 1 0,1 0 0,-1 0 0,0-1 0,0 0 0,-1 1 0,1 1 0,0-1 0,-1 1 0,1 0 0,0 0 0,-1 0 0,1 0 0,0 0 0,-1 0 0,1 0 0,0 0 0,-1 0 0,1 1 0,0-1 0,0 1 0,-1-1 0,1 1 0,0-1 0,-2 2 0,-10 6 0,0 0 0,0 0 0,-11 11 0,2-1 0,-52 45 0,68-56 0,-1-1 0,1 1 0,0 0 0,0 0 0,1 1 0,0-1 0,-5 13 0,10-20 0,0 0 0,-1 1 0,1-1 0,0 0 0,0 0 0,0 0 0,0 1 0,0-1 0,0 0 0,0 0 0,0 1 0,0-1 0,0 0 0,0 0 0,0 1 0,0-1 0,0 0 0,0 0 0,0 1 0,0-1 0,0 0 0,0 0 0,0 1 0,0-1 0,0 0 0,0 0 0,0 1 0,0-1 0,1 0 0,-1 0 0,0 0 0,0 1 0,0-1 0,0 0 0,1 0 0,-1 0 0,0 0 0,0 0 0,0 1 0,1-1 0,-1 0 0,0 0 0,0 0 0,1 0 0,-1 0 0,0 0 0,0 0 0,1 0 0,-1 0 0,0 0 0,0 0 0,1 0 0,-1 0 0,0 0 0,0 0 0,1 0 0,-1 0 0,0 0 0,0 0 0,1 0 0,-1 0 0,0 0 0,0 0 0,0-1 0,1 1 0,-1 0 0,0 0 0,1-1 0,24-8 0,0-1 0,-1-2 0,0 0 0,0-2 0,24-18 0,-1 1 0,3-1 0,152-84 0,-197 113 0,1 0 0,0 0 0,0 1 0,0 0 0,13-2 0,-19 4 0,1 0 0,-1 0 0,1 0 0,-1 0 0,1 0 0,-1 1 0,1-1 0,-1 0 0,0 0 0,1 0 0,-1 1 0,1-1 0,-1 0 0,1 0 0,-1 1 0,0-1 0,1 0 0,-1 1 0,0-1 0,1 1 0,-1-1 0,0 0 0,0 1 0,1-1 0,-1 1 0,0-1 0,0 1 0,0-1 0,0 1 0,1-1 0,-1 0 0,0 1 0,0-1 0,0 1 0,0-1 0,0 1 0,0-1 0,0 1 0,0-1 0,-1 1 0,1-1 0,0 1 0,0-1 0,0 1 0,0-1 0,-1 1 0,1-1 0,0 0 0,0 1 0,-1-1 0,1 1 0,0-1 0,-1 0 0,1 1 0,-1-1 0,-14 25 0,0-1 0,-2-1 0,0-1 0,-26 26 0,28-32 0,-502 528 0,141-154 0,357-369 0,12-13 0,-1 1 0,1-2 0,-1 1 0,-1-1 0,1 0 0,-11 6 0,19-13 0,-1 0 0,1 1 0,0-1 0,-1 0 0,1 0 0,0 0 0,-1 1 0,1-1 0,-1 0 0,1 0 0,0 0 0,-1 0 0,1 0 0,-1 0 0,1 1 0,0-1 0,-1 0 0,1 0 0,-1 0 0,1-1 0,-1 1 0,1 0 0,0 0 0,-1 0 0,1 0 0,-1 0 0,1 0 0,0-1 0,-1 1 0,1 0 0,-1 0 0,1 0 0,0-1 0,-1 1 0,1 0 0,0-1 0,0 1 0,-1 0 0,1-1 0,0 1 0,0 0 0,-1-1 0,1 1 0,0-1 0,0 1 0,0 0 0,0-1 0,0 1 0,-1-1 0,1 1 0,0 0 0,0-1 0,0 1 0,0-1 0,0 1 0,0-1 0,0 1 0,1 0 0,-1-1 0,0 1 0,0-1 0,0 1 0,0 0 0,0-1 0,1 1 0,-1-1 0,0 1 0,1-1 0,9-31 0,118-275 0,-125 299 0,0 0 0,1 1 0,0-1 0,0 1 0,1-1 0,0 1 0,0 1 0,1-1 0,0 1 0,0 0 0,0 0 0,1 1 0,13-9 0,47-42-1365,-48 40-5461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434 327 24575,'0'2'0,"1"1"0,-1 0 0,1 0 0,0-1 0,0 1 0,0-1 0,0 1 0,1-1 0,-1 1 0,1-1 0,-1 0 0,4 3 0,9 17 0,15 54 0,27 100 0,8 27 0,-64-202 0,0-1 0,0 1 0,0 0 0,1 0 0,-1 0 0,0-1 0,0 1 0,1 0 0,-1 0 0,0-1 0,1 1 0,-1 0 0,1-1 0,-1 1 0,1 0 0,-1-1 0,1 1 0,0-1 0,-1 1 0,1-1 0,-1 1 0,1-1 0,0 1 0,0-1 0,-1 0 0,1 1 0,0-1 0,0 0 0,-1 0 0,1 1 0,0-1 0,1 0 0,-1-1 0,1 0 0,-1 0 0,0 0 0,1 0 0,-1 0 0,0 0 0,0-1 0,0 1 0,0 0 0,0-1 0,0 1 0,0-1 0,0 1 0,0-3 0,24-71 0,-23 67 0,27-67 0,-21 56 0,0-1 0,-1 0 0,7-38 0,-10 30 0,16-109 0,38-143 0,-57 279 0,0 0 0,-1 0 0,1-1 0,-1 1 0,0 0 0,1-1 0,-1 1 0,0 0 0,0-1 0,1 1 0,-1-1 0,0 1 0,-1 0 0,1-1 0,0 1 0,0-1 0,-1 1 0,1 0 0,0-1 0,-1 1 0,1 0 0,-1 0 0,0-1 0,0 0 0,-1 1 0,1 1 0,0-1 0,-1 1 0,1 0 0,0 0 0,-1 0 0,1 0 0,0 0 0,-1 0 0,1 0 0,0 0 0,-1 0 0,1 1 0,0-1 0,0 1 0,-1-1 0,1 1 0,0-1 0,-2 2 0,-10 6 0,0 0 0,0 0 0,-11 11 0,2-1 0,-52 45 0,68-56 0,-1-1 0,1 1 0,0 0 0,0 0 0,1 1 0,0-1 0,-5 13 0,10-20 0,0 0 0,-1 1 0,1-1 0,0 0 0,0 0 0,0 0 0,0 1 0,0-1 0,0 0 0,0 0 0,0 1 0,0-1 0,0 0 0,0 0 0,0 1 0,0-1 0,0 0 0,0 0 0,0 1 0,0-1 0,0 0 0,0 0 0,0 1 0,0-1 0,0 0 0,0 0 0,0 1 0,0-1 0,1 0 0,-1 0 0,0 0 0,0 1 0,0-1 0,0 0 0,1 0 0,-1 0 0,0 0 0,0 0 0,0 1 0,1-1 0,-1 0 0,0 0 0,0 0 0,1 0 0,-1 0 0,0 0 0,0 0 0,1 0 0,-1 0 0,0 0 0,0 0 0,1 0 0,-1 0 0,0 0 0,0 0 0,1 0 0,-1 0 0,0 0 0,0 0 0,1 0 0,-1 0 0,0 0 0,0 0 0,0-1 0,1 1 0,-1 0 0,0 0 0,1-1 0,24-8 0,0-1 0,-1-2 0,0 0 0,0-2 0,24-18 0,-1 1 0,3-1 0,152-84 0,-197 113 0,1 0 0,0 0 0,0 1 0,0 0 0,13-2 0,-19 4 0,1 0 0,-1 0 0,1 0 0,-1 0 0,1 0 0,-1 1 0,1-1 0,-1 0 0,0 0 0,1 0 0,-1 1 0,1-1 0,-1 0 0,1 0 0,-1 1 0,0-1 0,1 0 0,-1 1 0,0-1 0,1 1 0,-1-1 0,0 0 0,0 1 0,1-1 0,-1 1 0,0-1 0,0 1 0,0-1 0,0 1 0,1-1 0,-1 0 0,0 1 0,0-1 0,0 1 0,0-1 0,0 1 0,0-1 0,0 1 0,0-1 0,-1 1 0,1-1 0,0 1 0,0-1 0,0 1 0,0-1 0,-1 1 0,1-1 0,0 0 0,0 1 0,-1-1 0,1 1 0,0-1 0,-1 0 0,1 1 0,-1-1 0,-14 25 0,0-1 0,-2-1 0,0-1 0,-26 26 0,28-32 0,-502 528 0,141-154 0,357-369 0,12-13 0,-1 1 0,1-2 0,-1 1 0,-1-1 0,1 0 0,-11 6 0,19-13 0,-1 0 0,1 1 0,0-1 0,-1 0 0,1 0 0,0 0 0,-1 1 0,1-1 0,-1 0 0,1 0 0,0 0 0,-1 0 0,1 0 0,-1 0 0,1 1 0,0-1 0,-1 0 0,1 0 0,-1 0 0,1-1 0,-1 1 0,1 0 0,0 0 0,-1 0 0,1 0 0,-1 0 0,1 0 0,0-1 0,-1 1 0,1 0 0,-1 0 0,1 0 0,0-1 0,-1 1 0,1 0 0,0-1 0,0 1 0,-1 0 0,1-1 0,0 1 0,0 0 0,-1-1 0,1 1 0,0-1 0,0 1 0,0 0 0,0-1 0,0 1 0,-1-1 0,1 1 0,0 0 0,0-1 0,0 1 0,0-1 0,0 1 0,0-1 0,0 1 0,1 0 0,-1-1 0,0 1 0,0-1 0,0 1 0,0 0 0,0-1 0,1 1 0,-1-1 0,0 1 0,1-1 0,9-31 0,118-275 0,-125 299 0,0 0 0,1 1 0,0-1 0,0 1 0,1-1 0,0 1 0,0 1 0,1-1 0,0 1 0,0 0 0,0 0 0,1 1 0,13-9 0,47-42-1365,-48 40-5461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434 327 24575,'0'2'0,"1"1"0,-1 0 0,1 0 0,0-1 0,0 1 0,0-1 0,0 1 0,1-1 0,-1 1 0,1-1 0,-1 0 0,4 3 0,9 17 0,15 54 0,27 100 0,8 27 0,-64-202 0,0-1 0,0 1 0,0 0 0,1 0 0,-1 0 0,0-1 0,0 1 0,1 0 0,-1 0 0,0-1 0,1 1 0,-1 0 0,1-1 0,-1 1 0,1 0 0,-1-1 0,1 1 0,0-1 0,-1 1 0,1-1 0,-1 1 0,1-1 0,0 1 0,0-1 0,-1 0 0,1 1 0,0-1 0,0 0 0,-1 0 0,1 1 0,0-1 0,1 0 0,-1-1 0,1 0 0,-1 0 0,0 0 0,1 0 0,-1 0 0,0 0 0,0-1 0,0 1 0,0 0 0,0-1 0,0 1 0,0-1 0,0 1 0,0-3 0,24-71 0,-23 67 0,27-67 0,-21 56 0,0-1 0,-1 0 0,7-38 0,-10 30 0,16-109 0,38-143 0,-57 279 0,0 0 0,-1 0 0,1-1 0,-1 1 0,0 0 0,1-1 0,-1 1 0,0 0 0,0-1 0,1 1 0,-1-1 0,0 1 0,-1 0 0,1-1 0,0 1 0,0-1 0,-1 1 0,1 0 0,0-1 0,-1 1 0,1 0 0,-1 0 0,0-1 0,0 0 0,-1 1 0,1 1 0,0-1 0,-1 1 0,1 0 0,0 0 0,-1 0 0,1 0 0,0 0 0,-1 0 0,1 0 0,0 0 0,-1 0 0,1 1 0,0-1 0,0 1 0,-1-1 0,1 1 0,0-1 0,-2 2 0,-10 6 0,0 0 0,0 0 0,-11 11 0,2-1 0,-52 45 0,68-56 0,-1-1 0,1 1 0,0 0 0,0 0 0,1 1 0,0-1 0,-5 13 0,10-20 0,0 0 0,-1 1 0,1-1 0,0 0 0,0 0 0,0 0 0,0 1 0,0-1 0,0 0 0,0 0 0,0 1 0,0-1 0,0 0 0,0 0 0,0 1 0,0-1 0,0 0 0,0 0 0,0 1 0,0-1 0,0 0 0,0 0 0,0 1 0,0-1 0,0 0 0,0 0 0,0 1 0,0-1 0,1 0 0,-1 0 0,0 0 0,0 1 0,0-1 0,0 0 0,1 0 0,-1 0 0,0 0 0,0 0 0,0 1 0,1-1 0,-1 0 0,0 0 0,0 0 0,1 0 0,-1 0 0,0 0 0,0 0 0,1 0 0,-1 0 0,0 0 0,0 0 0,1 0 0,-1 0 0,0 0 0,0 0 0,1 0 0,-1 0 0,0 0 0,0 0 0,1 0 0,-1 0 0,0 0 0,0 0 0,0-1 0,1 1 0,-1 0 0,0 0 0,1-1 0,24-8 0,0-1 0,-1-2 0,0 0 0,0-2 0,24-18 0,-1 1 0,3-1 0,152-84 0,-197 113 0,1 0 0,0 0 0,0 1 0,0 0 0,13-2 0,-19 4 0,1 0 0,-1 0 0,1 0 0,-1 0 0,1 0 0,-1 1 0,1-1 0,-1 0 0,0 0 0,1 0 0,-1 1 0,1-1 0,-1 0 0,1 0 0,-1 1 0,0-1 0,1 0 0,-1 1 0,0-1 0,1 1 0,-1-1 0,0 0 0,0 1 0,1-1 0,-1 1 0,0-1 0,0 1 0,0-1 0,0 1 0,1-1 0,-1 0 0,0 1 0,0-1 0,0 1 0,0-1 0,0 1 0,0-1 0,0 1 0,0-1 0,-1 1 0,1-1 0,0 1 0,0-1 0,0 1 0,0-1 0,-1 1 0,1-1 0,0 0 0,0 1 0,-1-1 0,1 1 0,0-1 0,-1 0 0,1 1 0,-1-1 0,-14 25 0,0-1 0,-2-1 0,0-1 0,-26 26 0,28-32 0,-502 528 0,141-154 0,357-369 0,12-13 0,-1 1 0,1-2 0,-1 1 0,-1-1 0,1 0 0,-11 6 0,19-13 0,-1 0 0,1 1 0,0-1 0,-1 0 0,1 0 0,0 0 0,-1 1 0,1-1 0,-1 0 0,1 0 0,0 0 0,-1 0 0,1 0 0,-1 0 0,1 1 0,0-1 0,-1 0 0,1 0 0,-1 0 0,1-1 0,-1 1 0,1 0 0,0 0 0,-1 0 0,1 0 0,-1 0 0,1 0 0,0-1 0,-1 1 0,1 0 0,-1 0 0,1 0 0,0-1 0,-1 1 0,1 0 0,0-1 0,0 1 0,-1 0 0,1-1 0,0 1 0,0 0 0,-1-1 0,1 1 0,0-1 0,0 1 0,0 0 0,0-1 0,0 1 0,-1-1 0,1 1 0,0 0 0,0-1 0,0 1 0,0-1 0,0 1 0,0-1 0,0 1 0,1 0 0,-1-1 0,0 1 0,0-1 0,0 1 0,0 0 0,0-1 0,1 1 0,-1-1 0,0 1 0,1-1 0,9-31 0,118-275 0,-125 299 0,0 0 0,1 1 0,0-1 0,0 1 0,1-1 0,0 1 0,0 1 0,1-1 0,0 1 0,0 0 0,0 0 0,1 1 0,13-9 0,47-42-1365,-48 40-5461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434 327 24575,'0'2'0,"1"1"0,-1 0 0,1 0 0,0-1 0,0 1 0,0-1 0,0 1 0,1-1 0,-1 1 0,1-1 0,-1 0 0,4 3 0,9 17 0,15 54 0,27 100 0,8 27 0,-64-202 0,0-1 0,0 1 0,0 0 0,1 0 0,-1 0 0,0-1 0,0 1 0,1 0 0,-1 0 0,0-1 0,1 1 0,-1 0 0,1-1 0,-1 1 0,1 0 0,-1-1 0,1 1 0,0-1 0,-1 1 0,1-1 0,-1 1 0,1-1 0,0 1 0,0-1 0,-1 0 0,1 1 0,0-1 0,0 0 0,-1 0 0,1 1 0,0-1 0,1 0 0,-1-1 0,1 0 0,-1 0 0,0 0 0,1 0 0,-1 0 0,0 0 0,0-1 0,0 1 0,0 0 0,0-1 0,0 1 0,0-1 0,0 1 0,0-3 0,24-71 0,-23 67 0,27-67 0,-21 56 0,0-1 0,-1 0 0,7-38 0,-10 30 0,16-109 0,38-143 0,-57 279 0,0 0 0,-1 0 0,1-1 0,-1 1 0,0 0 0,1-1 0,-1 1 0,0 0 0,0-1 0,1 1 0,-1-1 0,0 1 0,-1 0 0,1-1 0,0 1 0,0-1 0,-1 1 0,1 0 0,0-1 0,-1 1 0,1 0 0,-1 0 0,0-1 0,0 0 0,-1 1 0,1 1 0,0-1 0,-1 1 0,1 0 0,0 0 0,-1 0 0,1 0 0,0 0 0,-1 0 0,1 0 0,0 0 0,-1 0 0,1 1 0,0-1 0,0 1 0,-1-1 0,1 1 0,0-1 0,-2 2 0,-10 6 0,0 0 0,0 0 0,-11 11 0,2-1 0,-52 45 0,68-56 0,-1-1 0,1 1 0,0 0 0,0 0 0,1 1 0,0-1 0,-5 13 0,10-20 0,0 0 0,-1 1 0,1-1 0,0 0 0,0 0 0,0 0 0,0 1 0,0-1 0,0 0 0,0 0 0,0 1 0,0-1 0,0 0 0,0 0 0,0 1 0,0-1 0,0 0 0,0 0 0,0 1 0,0-1 0,0 0 0,0 0 0,0 1 0,0-1 0,0 0 0,0 0 0,0 1 0,0-1 0,1 0 0,-1 0 0,0 0 0,0 1 0,0-1 0,0 0 0,1 0 0,-1 0 0,0 0 0,0 0 0,0 1 0,1-1 0,-1 0 0,0 0 0,0 0 0,1 0 0,-1 0 0,0 0 0,0 0 0,1 0 0,-1 0 0,0 0 0,0 0 0,1 0 0,-1 0 0,0 0 0,0 0 0,1 0 0,-1 0 0,0 0 0,0 0 0,1 0 0,-1 0 0,0 0 0,0 0 0,0-1 0,1 1 0,-1 0 0,0 0 0,1-1 0,24-8 0,0-1 0,-1-2 0,0 0 0,0-2 0,24-18 0,-1 1 0,3-1 0,152-84 0,-197 113 0,1 0 0,0 0 0,0 1 0,0 0 0,13-2 0,-19 4 0,1 0 0,-1 0 0,1 0 0,-1 0 0,1 0 0,-1 1 0,1-1 0,-1 0 0,0 0 0,1 0 0,-1 1 0,1-1 0,-1 0 0,1 0 0,-1 1 0,0-1 0,1 0 0,-1 1 0,0-1 0,1 1 0,-1-1 0,0 0 0,0 1 0,1-1 0,-1 1 0,0-1 0,0 1 0,0-1 0,0 1 0,1-1 0,-1 0 0,0 1 0,0-1 0,0 1 0,0-1 0,0 1 0,0-1 0,0 1 0,0-1 0,-1 1 0,1-1 0,0 1 0,0-1 0,0 1 0,0-1 0,-1 1 0,1-1 0,0 0 0,0 1 0,-1-1 0,1 1 0,0-1 0,-1 0 0,1 1 0,-1-1 0,-14 25 0,0-1 0,-2-1 0,0-1 0,-26 26 0,28-32 0,-502 528 0,141-154 0,357-369 0,12-13 0,-1 1 0,1-2 0,-1 1 0,-1-1 0,1 0 0,-11 6 0,19-13 0,-1 0 0,1 1 0,0-1 0,-1 0 0,1 0 0,0 0 0,-1 1 0,1-1 0,-1 0 0,1 0 0,0 0 0,-1 0 0,1 0 0,-1 0 0,1 1 0,0-1 0,-1 0 0,1 0 0,-1 0 0,1-1 0,-1 1 0,1 0 0,0 0 0,-1 0 0,1 0 0,-1 0 0,1 0 0,0-1 0,-1 1 0,1 0 0,-1 0 0,1 0 0,0-1 0,-1 1 0,1 0 0,0-1 0,0 1 0,-1 0 0,1-1 0,0 1 0,0 0 0,-1-1 0,1 1 0,0-1 0,0 1 0,0 0 0,0-1 0,0 1 0,-1-1 0,1 1 0,0 0 0,0-1 0,0 1 0,0-1 0,0 1 0,0-1 0,0 1 0,1 0 0,-1-1 0,0 1 0,0-1 0,0 1 0,0 0 0,0-1 0,1 1 0,-1-1 0,0 1 0,1-1 0,9-31 0,118-275 0,-125 299 0,0 0 0,1 1 0,0-1 0,0 1 0,1-1 0,0 1 0,0 1 0,1-1 0,0 1 0,0 0 0,0 0 0,1 1 0,13-9 0,47-42-1365,-48 40-5461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37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434 327 24575,'0'2'0,"1"1"0,-1 0 0,1 0 0,0-1 0,0 1 0,0-1 0,0 1 0,1-1 0,-1 1 0,1-1 0,-1 0 0,4 3 0,9 17 0,15 54 0,27 100 0,8 27 0,-64-202 0,0-1 0,0 1 0,0 0 0,1 0 0,-1 0 0,0-1 0,0 1 0,1 0 0,-1 0 0,0-1 0,1 1 0,-1 0 0,1-1 0,-1 1 0,1 0 0,-1-1 0,1 1 0,0-1 0,-1 1 0,1-1 0,-1 1 0,1-1 0,0 1 0,0-1 0,-1 0 0,1 1 0,0-1 0,0 0 0,-1 0 0,1 1 0,0-1 0,1 0 0,-1-1 0,1 0 0,-1 0 0,0 0 0,1 0 0,-1 0 0,0 0 0,0-1 0,0 1 0,0 0 0,0-1 0,0 1 0,0-1 0,0 1 0,0-3 0,24-71 0,-23 67 0,27-67 0,-21 56 0,0-1 0,-1 0 0,7-38 0,-10 30 0,16-109 0,38-143 0,-57 279 0,0 0 0,-1 0 0,1-1 0,-1 1 0,0 0 0,1-1 0,-1 1 0,0 0 0,0-1 0,1 1 0,-1-1 0,0 1 0,-1 0 0,1-1 0,0 1 0,0-1 0,-1 1 0,1 0 0,0-1 0,-1 1 0,1 0 0,-1 0 0,0-1 0,0 0 0,-1 1 0,1 1 0,0-1 0,-1 1 0,1 0 0,0 0 0,-1 0 0,1 0 0,0 0 0,-1 0 0,1 0 0,0 0 0,-1 0 0,1 1 0,0-1 0,0 1 0,-1-1 0,1 1 0,0-1 0,-2 2 0,-10 6 0,0 0 0,0 0 0,-11 11 0,2-1 0,-52 45 0,68-56 0,-1-1 0,1 1 0,0 0 0,0 0 0,1 1 0,0-1 0,-5 13 0,10-20 0,0 0 0,-1 1 0,1-1 0,0 0 0,0 0 0,0 0 0,0 1 0,0-1 0,0 0 0,0 0 0,0 1 0,0-1 0,0 0 0,0 0 0,0 1 0,0-1 0,0 0 0,0 0 0,0 1 0,0-1 0,0 0 0,0 0 0,0 1 0,0-1 0,0 0 0,0 0 0,0 1 0,0-1 0,1 0 0,-1 0 0,0 0 0,0 1 0,0-1 0,0 0 0,1 0 0,-1 0 0,0 0 0,0 0 0,0 1 0,1-1 0,-1 0 0,0 0 0,0 0 0,1 0 0,-1 0 0,0 0 0,0 0 0,1 0 0,-1 0 0,0 0 0,0 0 0,1 0 0,-1 0 0,0 0 0,0 0 0,1 0 0,-1 0 0,0 0 0,0 0 0,1 0 0,-1 0 0,0 0 0,0 0 0,0-1 0,1 1 0,-1 0 0,0 0 0,1-1 0,24-8 0,0-1 0,-1-2 0,0 0 0,0-2 0,24-18 0,-1 1 0,3-1 0,152-84 0,-197 113 0,1 0 0,0 0 0,0 1 0,0 0 0,13-2 0,-19 4 0,1 0 0,-1 0 0,1 0 0,-1 0 0,1 0 0,-1 1 0,1-1 0,-1 0 0,0 0 0,1 0 0,-1 1 0,1-1 0,-1 0 0,1 0 0,-1 1 0,0-1 0,1 0 0,-1 1 0,0-1 0,1 1 0,-1-1 0,0 0 0,0 1 0,1-1 0,-1 1 0,0-1 0,0 1 0,0-1 0,0 1 0,1-1 0,-1 0 0,0 1 0,0-1 0,0 1 0,0-1 0,0 1 0,0-1 0,0 1 0,0-1 0,-1 1 0,1-1 0,0 1 0,0-1 0,0 1 0,0-1 0,-1 1 0,1-1 0,0 0 0,0 1 0,-1-1 0,1 1 0,0-1 0,-1 0 0,1 1 0,-1-1 0,-14 25 0,0-1 0,-2-1 0,0-1 0,-26 26 0,28-32 0,-502 528 0,141-154 0,357-369 0,12-13 0,-1 1 0,1-2 0,-1 1 0,-1-1 0,1 0 0,-11 6 0,19-13 0,-1 0 0,1 1 0,0-1 0,-1 0 0,1 0 0,0 0 0,-1 1 0,1-1 0,-1 0 0,1 0 0,0 0 0,-1 0 0,1 0 0,-1 0 0,1 1 0,0-1 0,-1 0 0,1 0 0,-1 0 0,1-1 0,-1 1 0,1 0 0,0 0 0,-1 0 0,1 0 0,-1 0 0,1 0 0,0-1 0,-1 1 0,1 0 0,-1 0 0,1 0 0,0-1 0,-1 1 0,1 0 0,0-1 0,0 1 0,-1 0 0,1-1 0,0 1 0,0 0 0,-1-1 0,1 1 0,0-1 0,0 1 0,0 0 0,0-1 0,0 1 0,-1-1 0,1 1 0,0 0 0,0-1 0,0 1 0,0-1 0,0 1 0,0-1 0,0 1 0,1 0 0,-1-1 0,0 1 0,0-1 0,0 1 0,0 0 0,0-1 0,1 1 0,-1-1 0,0 1 0,1-1 0,9-31 0,118-275 0,-125 299 0,0 0 0,1 1 0,0-1 0,0 1 0,1-1 0,0 1 0,0 1 0,1-1 0,0 1 0,0 0 0,0 0 0,1 1 0,13-9 0,47-42-1365,-48 40-5461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0T01:16:49.843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542 1 24575,'-17'0'0,"-181"7"0,172-5 0,1 2 0,-1 1 0,1 1 0,0 1 0,-37 17 0,55-21 0,-1 1 0,1 0 0,1 1 0,-1 0 0,0 0 0,1 0 0,0 1 0,1 0 0,-1 0 0,1 0 0,0 1 0,1 0 0,-1 0 0,1 0 0,1 0 0,-1 0 0,1 1 0,1 0 0,-1 0 0,-1 12 0,1 5 0,0 0 0,2 0 0,1 0 0,1 0 0,6 36 0,-6-57 0,0 0 0,1 0 0,-1 0 0,1-1 0,0 1 0,0-1 0,0 1 0,1-1 0,-1 0 0,1 1 0,0-1 0,0-1 0,0 1 0,0 0 0,0-1 0,0 1 0,1-1 0,-1 0 0,1 0 0,0-1 0,-1 1 0,1-1 0,0 0 0,0 1 0,0-2 0,8 2 0,-8-1 0,-1 0 0,1-1 0,0 1 0,-1-1 0,1 0 0,0 0 0,0 0 0,-1-1 0,1 1 0,0-1 0,-1 0 0,1 0 0,0 0 0,-1 0 0,1-1 0,-1 0 0,0 1 0,0-1 0,1 0 0,-1-1 0,-1 1 0,1 0 0,0-1 0,0 0 0,-1 1 0,0-1 0,1 0 0,3-7 0,-6 10 0,1-1 0,-1 0 0,1 1 0,-1-1 0,0 0 0,1 1 0,-1-1 0,0 0 0,1 1 0,-1-1 0,0 0 0,0 0 0,0 1 0,1-1 0,-1 0 0,0 0 0,0 0 0,0 1 0,0-1 0,0 0 0,-1 0 0,1 1 0,0-1 0,0 0 0,0 0 0,-1 1 0,1-1 0,0 0 0,-1 0 0,1 1 0,-1-1 0,1 1 0,-1-1 0,1 0 0,-1 1 0,0-1 0,-2 6 0,12 10 0,-4-10 0,1-1 0,0 0 0,0 0 0,0-1 0,0 0 0,1 0 0,0 0 0,-1-1 0,1 0 0,0 0 0,13 1 0,1 0 0,-1-1 0,41-2 0,-55-1 0,1 0 0,0 0 0,0-1 0,-1 0 0,1 0 0,-1 0 0,0-1 0,0 0 0,0-1 0,0 1 0,0-1 0,-1 0 0,1 0 0,-1-1 0,0 1 0,0-1 0,-1-1 0,0 1 0,0 0 0,5-8 0,-3 2 0,0-1 0,-1 1 0,0-1 0,0 0 0,-1-1 0,-1 1 0,0-1 0,-1 1 0,2-26 0,-4 37 0,-1-8 0,1 1 0,1 0 0,-1-1 0,1 1 0,1 0 0,0 0 0,0 0 0,0 0 0,6-12 0,-8 20 0,1 0 0,-1 0 0,0 0 0,0 0 0,1 0 0,-1 0 0,0-1 0,0 1 0,1 0 0,-1 0 0,0 0 0,0 1 0,1-1 0,-1 0 0,0 0 0,1 0 0,-1 0 0,0 0 0,0 0 0,1 0 0,-1 0 0,0 0 0,0 1 0,0-1 0,1 0 0,-1 0 0,0 0 0,0 0 0,0 1 0,1-1 0,-1 0 0,0 0 0,0 1 0,0-1 0,0 0 0,0 0 0,0 1 0,0-1 0,1 0 0,-1 0 0,0 1 0,0-1 0,0 0 0,0 0 0,0 1 0,0-1 0,0 0 0,0 0 0,0 1 0,0-1 0,0 0 0,-1 0 0,1 1 0,0-1 0,0 0 0,0 1 0,3 19 0,-4 17 0,-2-1 0,-1 1 0,-1-1 0,-2 0 0,-2 0 0,-15 37 0,10-34 0,-27 52 0,0 0 0,38-81 0,-1 0 0,-1-1 0,0 1 0,0-1 0,-1 0 0,0-1 0,0 0 0,-1 0 0,0 0 0,0-1 0,-1 0 0,0 0 0,-1 0 0,1-1 0,-1-1 0,0 0 0,0 0 0,-1 0 0,0-2 0,1 1 0,-1-1 0,-1 0 0,1-1 0,0 0 0,0-1 0,-21 0 0,7 0 40,0-2 0,-49-7 0,65 6-164,0 0 0,0-1 1,0 0-1,0 0 0,0-1 0,1 0 1,-1 0-1,1-1 0,0 1 0,0-2 1,-11-11-1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13b607099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0" name="Google Shape;2600;g13b607099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158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152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094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6782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13b607095f3_2_1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13b607095f3_2_1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328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13b607095f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13b607095f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g13b607095f3_2_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7" name="Google Shape;2987;g13b607095f3_2_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13b607095f3_2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13b607095f3_2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30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13b607095f3_2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13b607095f3_2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534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13b607095f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13b607095f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10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77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530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2" name="Google Shape;2752;g13b607095f3_2_1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3" name="Google Shape;2753;g13b607095f3_2_1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181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991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5966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3936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10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13b607095f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13b607095f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5052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767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3723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0908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2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3228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9929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659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815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18476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b607095f3_2_1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b607095f3_2_1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484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13b607095f3_2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8" name="Google Shape;2728;g13b607095f3_2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13b607095f3_2_1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13b607095f3_2_1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13b607095f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8" name="Google Shape;2698;g13b607095f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948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2367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58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b607095f3_2_2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9" name="Google Shape;2909;g13b607095f3_2_2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035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2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2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2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2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2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2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2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2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" name="Google Shape;42;p2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2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2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2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2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2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2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2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2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2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2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2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2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" name="Google Shape;55;p2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" name="Google Shape;56;p2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2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2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2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" name="Google Shape;60;p2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" name="Google Shape;61;p2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" name="Google Shape;62;p2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3" name="Google Shape;63;p2"/>
          <p:cNvSpPr txBox="1">
            <a:spLocks noGrp="1"/>
          </p:cNvSpPr>
          <p:nvPr>
            <p:ph type="ctrTitle"/>
          </p:nvPr>
        </p:nvSpPr>
        <p:spPr>
          <a:xfrm>
            <a:off x="3668875" y="1393350"/>
            <a:ext cx="4760400" cy="23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40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2"/>
          <p:cNvSpPr txBox="1">
            <a:spLocks noGrp="1"/>
          </p:cNvSpPr>
          <p:nvPr>
            <p:ph type="subTitle" idx="1"/>
          </p:nvPr>
        </p:nvSpPr>
        <p:spPr>
          <a:xfrm>
            <a:off x="5757275" y="3878427"/>
            <a:ext cx="2672100" cy="60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2"/>
          <p:cNvSpPr txBox="1">
            <a:spLocks noGrp="1"/>
          </p:cNvSpPr>
          <p:nvPr>
            <p:ph type="ctrTitle" idx="2"/>
          </p:nvPr>
        </p:nvSpPr>
        <p:spPr>
          <a:xfrm>
            <a:off x="6497875" y="534999"/>
            <a:ext cx="1931400" cy="539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2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6000"/>
              <a:buNone/>
              <a:defRPr sz="60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grpSp>
        <p:nvGrpSpPr>
          <p:cNvPr id="66" name="Google Shape;66;p2"/>
          <p:cNvGrpSpPr/>
          <p:nvPr/>
        </p:nvGrpSpPr>
        <p:grpSpPr>
          <a:xfrm>
            <a:off x="381872" y="378560"/>
            <a:ext cx="8498529" cy="4375134"/>
            <a:chOff x="381872" y="378560"/>
            <a:chExt cx="8498529" cy="4375134"/>
          </a:xfrm>
        </p:grpSpPr>
        <p:sp>
          <p:nvSpPr>
            <p:cNvPr id="67" name="Google Shape;67;p2"/>
            <p:cNvSpPr/>
            <p:nvPr/>
          </p:nvSpPr>
          <p:spPr>
            <a:xfrm rot="10800000">
              <a:off x="381872" y="28044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699501" y="3786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 rot="10800000">
              <a:off x="8573447" y="4150798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57263" y="4608494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 rot="10800000">
              <a:off x="4015472" y="3785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13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604" name="Google Shape;604;p13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13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13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13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13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13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13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13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13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13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13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13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13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13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13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13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13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1" name="Google Shape;621;p13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2" name="Google Shape;622;p13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3" name="Google Shape;623;p13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13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13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13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13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13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13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13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13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13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13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13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13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13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13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13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13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13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13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13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13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13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13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6" name="Google Shape;646;p13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7" name="Google Shape;647;p13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8" name="Google Shape;648;p13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9" name="Google Shape;649;p13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13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13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2" name="Google Shape;652;p13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3" name="Google Shape;653;p13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4" name="Google Shape;654;p13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5" name="Google Shape;655;p13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6" name="Google Shape;656;p13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57" name="Google Shape;657;p13"/>
          <p:cNvSpPr txBox="1">
            <a:spLocks noGrp="1"/>
          </p:cNvSpPr>
          <p:nvPr>
            <p:ph type="title" hasCustomPrompt="1"/>
          </p:nvPr>
        </p:nvSpPr>
        <p:spPr>
          <a:xfrm>
            <a:off x="153400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8" name="Google Shape;658;p13"/>
          <p:cNvSpPr txBox="1">
            <a:spLocks noGrp="1"/>
          </p:cNvSpPr>
          <p:nvPr>
            <p:ph type="subTitle" idx="1"/>
          </p:nvPr>
        </p:nvSpPr>
        <p:spPr>
          <a:xfrm>
            <a:off x="71755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13"/>
          <p:cNvSpPr txBox="1">
            <a:spLocks noGrp="1"/>
          </p:cNvSpPr>
          <p:nvPr>
            <p:ph type="title" idx="2" hasCustomPrompt="1"/>
          </p:nvPr>
        </p:nvSpPr>
        <p:spPr>
          <a:xfrm>
            <a:off x="422025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0" name="Google Shape;660;p13"/>
          <p:cNvSpPr txBox="1">
            <a:spLocks noGrp="1"/>
          </p:cNvSpPr>
          <p:nvPr>
            <p:ph type="subTitle" idx="3"/>
          </p:nvPr>
        </p:nvSpPr>
        <p:spPr>
          <a:xfrm>
            <a:off x="340380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3"/>
          <p:cNvSpPr txBox="1">
            <a:spLocks noGrp="1"/>
          </p:cNvSpPr>
          <p:nvPr>
            <p:ph type="title" idx="4" hasCustomPrompt="1"/>
          </p:nvPr>
        </p:nvSpPr>
        <p:spPr>
          <a:xfrm>
            <a:off x="690650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2" name="Google Shape;662;p13"/>
          <p:cNvSpPr txBox="1">
            <a:spLocks noGrp="1"/>
          </p:cNvSpPr>
          <p:nvPr>
            <p:ph type="subTitle" idx="5"/>
          </p:nvPr>
        </p:nvSpPr>
        <p:spPr>
          <a:xfrm>
            <a:off x="6090050" y="2382311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13"/>
          <p:cNvSpPr txBox="1">
            <a:spLocks noGrp="1"/>
          </p:cNvSpPr>
          <p:nvPr>
            <p:ph type="title" idx="6" hasCustomPrompt="1"/>
          </p:nvPr>
        </p:nvSpPr>
        <p:spPr>
          <a:xfrm>
            <a:off x="1534000" y="31493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4" name="Google Shape;664;p13"/>
          <p:cNvSpPr txBox="1">
            <a:spLocks noGrp="1"/>
          </p:cNvSpPr>
          <p:nvPr>
            <p:ph type="subTitle" idx="7"/>
          </p:nvPr>
        </p:nvSpPr>
        <p:spPr>
          <a:xfrm>
            <a:off x="71755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13"/>
          <p:cNvSpPr txBox="1">
            <a:spLocks noGrp="1"/>
          </p:cNvSpPr>
          <p:nvPr>
            <p:ph type="title" idx="8" hasCustomPrompt="1"/>
          </p:nvPr>
        </p:nvSpPr>
        <p:spPr>
          <a:xfrm>
            <a:off x="4220250" y="31493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6" name="Google Shape;666;p13"/>
          <p:cNvSpPr txBox="1">
            <a:spLocks noGrp="1"/>
          </p:cNvSpPr>
          <p:nvPr>
            <p:ph type="subTitle" idx="9"/>
          </p:nvPr>
        </p:nvSpPr>
        <p:spPr>
          <a:xfrm>
            <a:off x="340380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3"/>
          <p:cNvSpPr txBox="1">
            <a:spLocks noGrp="1"/>
          </p:cNvSpPr>
          <p:nvPr>
            <p:ph type="title" idx="13" hasCustomPrompt="1"/>
          </p:nvPr>
        </p:nvSpPr>
        <p:spPr>
          <a:xfrm>
            <a:off x="6906500" y="31493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68" name="Google Shape;668;p13"/>
          <p:cNvSpPr txBox="1">
            <a:spLocks noGrp="1"/>
          </p:cNvSpPr>
          <p:nvPr>
            <p:ph type="subTitle" idx="14"/>
          </p:nvPr>
        </p:nvSpPr>
        <p:spPr>
          <a:xfrm>
            <a:off x="6090050" y="4121128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p13"/>
          <p:cNvSpPr txBox="1">
            <a:spLocks noGrp="1"/>
          </p:cNvSpPr>
          <p:nvPr>
            <p:ph type="title" idx="15"/>
          </p:nvPr>
        </p:nvSpPr>
        <p:spPr>
          <a:xfrm>
            <a:off x="720000" y="5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3"/>
          <p:cNvSpPr txBox="1">
            <a:spLocks noGrp="1"/>
          </p:cNvSpPr>
          <p:nvPr>
            <p:ph type="subTitle" idx="16"/>
          </p:nvPr>
        </p:nvSpPr>
        <p:spPr>
          <a:xfrm>
            <a:off x="717550" y="1899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1" name="Google Shape;671;p13"/>
          <p:cNvSpPr txBox="1">
            <a:spLocks noGrp="1"/>
          </p:cNvSpPr>
          <p:nvPr>
            <p:ph type="subTitle" idx="17"/>
          </p:nvPr>
        </p:nvSpPr>
        <p:spPr>
          <a:xfrm>
            <a:off x="3403800" y="1899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2" name="Google Shape;672;p13"/>
          <p:cNvSpPr txBox="1">
            <a:spLocks noGrp="1"/>
          </p:cNvSpPr>
          <p:nvPr>
            <p:ph type="subTitle" idx="18"/>
          </p:nvPr>
        </p:nvSpPr>
        <p:spPr>
          <a:xfrm>
            <a:off x="6090050" y="18999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3" name="Google Shape;673;p13"/>
          <p:cNvSpPr txBox="1">
            <a:spLocks noGrp="1"/>
          </p:cNvSpPr>
          <p:nvPr>
            <p:ph type="subTitle" idx="19"/>
          </p:nvPr>
        </p:nvSpPr>
        <p:spPr>
          <a:xfrm>
            <a:off x="717550" y="3634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4" name="Google Shape;674;p13"/>
          <p:cNvSpPr txBox="1">
            <a:spLocks noGrp="1"/>
          </p:cNvSpPr>
          <p:nvPr>
            <p:ph type="subTitle" idx="20"/>
          </p:nvPr>
        </p:nvSpPr>
        <p:spPr>
          <a:xfrm>
            <a:off x="3403800" y="3634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5" name="Google Shape;675;p13"/>
          <p:cNvSpPr txBox="1">
            <a:spLocks noGrp="1"/>
          </p:cNvSpPr>
          <p:nvPr>
            <p:ph type="subTitle" idx="21"/>
          </p:nvPr>
        </p:nvSpPr>
        <p:spPr>
          <a:xfrm>
            <a:off x="6090050" y="363415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6" name="Google Shape;676;p13"/>
          <p:cNvSpPr/>
          <p:nvPr/>
        </p:nvSpPr>
        <p:spPr>
          <a:xfrm>
            <a:off x="5740205" y="476945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13"/>
          <p:cNvSpPr/>
          <p:nvPr/>
        </p:nvSpPr>
        <p:spPr>
          <a:xfrm rot="10800000">
            <a:off x="4572055" y="3483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13"/>
          <p:cNvSpPr/>
          <p:nvPr/>
        </p:nvSpPr>
        <p:spPr>
          <a:xfrm rot="10800000">
            <a:off x="190697" y="1361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13"/>
          <p:cNvSpPr/>
          <p:nvPr/>
        </p:nvSpPr>
        <p:spPr>
          <a:xfrm rot="10800000">
            <a:off x="2870601" y="48859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13"/>
          <p:cNvSpPr/>
          <p:nvPr/>
        </p:nvSpPr>
        <p:spPr>
          <a:xfrm>
            <a:off x="8428901" y="45303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13"/>
          <p:cNvSpPr/>
          <p:nvPr/>
        </p:nvSpPr>
        <p:spPr>
          <a:xfrm rot="10800000">
            <a:off x="8598372" y="2546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13"/>
          <p:cNvGrpSpPr/>
          <p:nvPr/>
        </p:nvGrpSpPr>
        <p:grpSpPr>
          <a:xfrm>
            <a:off x="148204" y="4202990"/>
            <a:ext cx="1038900" cy="1080300"/>
            <a:chOff x="148204" y="4202990"/>
            <a:chExt cx="1038900" cy="1080300"/>
          </a:xfrm>
        </p:grpSpPr>
        <p:sp>
          <p:nvSpPr>
            <p:cNvPr id="683" name="Google Shape;683;p13"/>
            <p:cNvSpPr/>
            <p:nvPr/>
          </p:nvSpPr>
          <p:spPr>
            <a:xfrm>
              <a:off x="197145" y="4523291"/>
              <a:ext cx="737700" cy="637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 rot="7198527">
              <a:off x="251545" y="4383480"/>
              <a:ext cx="832218" cy="71932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48618" y="4750612"/>
              <a:ext cx="465300" cy="402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4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688" name="Google Shape;688;p14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14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14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14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14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14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14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14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14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14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14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14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14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14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14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14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14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14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14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14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14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14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14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14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14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14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14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14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14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14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14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14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14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14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14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14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14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14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14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14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14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14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14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14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14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14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14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14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14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14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14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14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14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41" name="Google Shape;741;p14"/>
          <p:cNvSpPr txBox="1">
            <a:spLocks noGrp="1"/>
          </p:cNvSpPr>
          <p:nvPr>
            <p:ph type="title"/>
          </p:nvPr>
        </p:nvSpPr>
        <p:spPr>
          <a:xfrm>
            <a:off x="3892875" y="1858650"/>
            <a:ext cx="27237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2" name="Google Shape;742;p14"/>
          <p:cNvSpPr txBox="1">
            <a:spLocks noGrp="1"/>
          </p:cNvSpPr>
          <p:nvPr>
            <p:ph type="title" idx="2" hasCustomPrompt="1"/>
          </p:nvPr>
        </p:nvSpPr>
        <p:spPr>
          <a:xfrm>
            <a:off x="2527350" y="2215042"/>
            <a:ext cx="1266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43" name="Google Shape;743;p14"/>
          <p:cNvSpPr txBox="1">
            <a:spLocks noGrp="1"/>
          </p:cNvSpPr>
          <p:nvPr>
            <p:ph type="subTitle" idx="1"/>
          </p:nvPr>
        </p:nvSpPr>
        <p:spPr>
          <a:xfrm>
            <a:off x="3892950" y="2571430"/>
            <a:ext cx="27237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4" name="Google Shape;744;p14"/>
          <p:cNvSpPr/>
          <p:nvPr/>
        </p:nvSpPr>
        <p:spPr>
          <a:xfrm>
            <a:off x="497551" y="28499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4"/>
          <p:cNvSpPr/>
          <p:nvPr/>
        </p:nvSpPr>
        <p:spPr>
          <a:xfrm rot="10800000">
            <a:off x="8609809" y="20584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4"/>
          <p:cNvSpPr/>
          <p:nvPr/>
        </p:nvSpPr>
        <p:spPr>
          <a:xfrm>
            <a:off x="5504305" y="17443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8" name="Google Shape;748;p15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749" name="Google Shape;749;p15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15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15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15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15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4" name="Google Shape;754;p15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5" name="Google Shape;755;p15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6" name="Google Shape;756;p15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7" name="Google Shape;757;p15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15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15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15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15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15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3" name="Google Shape;763;p15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4" name="Google Shape;764;p15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5" name="Google Shape;765;p15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6" name="Google Shape;766;p15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7" name="Google Shape;767;p15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8" name="Google Shape;768;p15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9" name="Google Shape;769;p15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0" name="Google Shape;770;p15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15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15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15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15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15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15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15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15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15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15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15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15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15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15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15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15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15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15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15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15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15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15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15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15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15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15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7" name="Google Shape;797;p15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8" name="Google Shape;798;p15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9" name="Google Shape;799;p15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0" name="Google Shape;800;p15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1" name="Google Shape;801;p15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02" name="Google Shape;802;p15"/>
          <p:cNvSpPr txBox="1">
            <a:spLocks noGrp="1"/>
          </p:cNvSpPr>
          <p:nvPr>
            <p:ph type="title"/>
          </p:nvPr>
        </p:nvSpPr>
        <p:spPr>
          <a:xfrm>
            <a:off x="2498943" y="3341792"/>
            <a:ext cx="4147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Char char="-"/>
              <a:defRPr sz="3000"/>
            </a:lvl9pPr>
          </a:lstStyle>
          <a:p>
            <a:endParaRPr/>
          </a:p>
        </p:txBody>
      </p:sp>
      <p:sp>
        <p:nvSpPr>
          <p:cNvPr id="803" name="Google Shape;803;p15"/>
          <p:cNvSpPr txBox="1">
            <a:spLocks noGrp="1"/>
          </p:cNvSpPr>
          <p:nvPr>
            <p:ph type="subTitle" idx="1"/>
          </p:nvPr>
        </p:nvSpPr>
        <p:spPr>
          <a:xfrm>
            <a:off x="1220250" y="1744775"/>
            <a:ext cx="6705300" cy="15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4" name="Google Shape;804;p15"/>
          <p:cNvSpPr/>
          <p:nvPr/>
        </p:nvSpPr>
        <p:spPr>
          <a:xfrm>
            <a:off x="3612176" y="46085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5"/>
          <p:cNvSpPr/>
          <p:nvPr/>
        </p:nvSpPr>
        <p:spPr>
          <a:xfrm>
            <a:off x="8672680" y="107988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5"/>
          <p:cNvSpPr/>
          <p:nvPr/>
        </p:nvSpPr>
        <p:spPr>
          <a:xfrm>
            <a:off x="6458834" y="378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5"/>
          <p:cNvSpPr/>
          <p:nvPr/>
        </p:nvSpPr>
        <p:spPr>
          <a:xfrm>
            <a:off x="4391151" y="2716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5"/>
          <p:cNvSpPr/>
          <p:nvPr/>
        </p:nvSpPr>
        <p:spPr>
          <a:xfrm>
            <a:off x="398776" y="22120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oogle Shape;810;p16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811" name="Google Shape;811;p16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2" name="Google Shape;812;p16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3" name="Google Shape;813;p16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4" name="Google Shape;814;p16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5" name="Google Shape;815;p16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6" name="Google Shape;816;p16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7" name="Google Shape;817;p16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8" name="Google Shape;818;p16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9" name="Google Shape;819;p16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0" name="Google Shape;820;p16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1" name="Google Shape;821;p16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2" name="Google Shape;822;p16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3" name="Google Shape;823;p16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4" name="Google Shape;824;p16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5" name="Google Shape;825;p16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6" name="Google Shape;826;p16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7" name="Google Shape;827;p16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8" name="Google Shape;828;p16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9" name="Google Shape;829;p16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0" name="Google Shape;830;p16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1" name="Google Shape;831;p16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" name="Google Shape;832;p16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" name="Google Shape;833;p16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" name="Google Shape;834;p16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" name="Google Shape;835;p16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" name="Google Shape;836;p16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" name="Google Shape;837;p16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8" name="Google Shape;838;p16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9" name="Google Shape;839;p16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0" name="Google Shape;840;p16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1" name="Google Shape;841;p16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2" name="Google Shape;842;p16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3" name="Google Shape;843;p16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4" name="Google Shape;844;p16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5" name="Google Shape;845;p16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6" name="Google Shape;846;p16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7" name="Google Shape;847;p16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8" name="Google Shape;848;p16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9" name="Google Shape;849;p16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0" name="Google Shape;850;p16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16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2" name="Google Shape;852;p16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3" name="Google Shape;853;p16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4" name="Google Shape;854;p16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5" name="Google Shape;855;p16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6" name="Google Shape;856;p16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7" name="Google Shape;857;p16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8" name="Google Shape;858;p16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9" name="Google Shape;859;p16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0" name="Google Shape;860;p16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1" name="Google Shape;861;p16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2" name="Google Shape;862;p16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3" name="Google Shape;863;p16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64" name="Google Shape;864;p16"/>
          <p:cNvSpPr txBox="1">
            <a:spLocks noGrp="1"/>
          </p:cNvSpPr>
          <p:nvPr>
            <p:ph type="subTitle" idx="1"/>
          </p:nvPr>
        </p:nvSpPr>
        <p:spPr>
          <a:xfrm>
            <a:off x="1854350" y="2571700"/>
            <a:ext cx="5435400" cy="12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5" name="Google Shape;865;p16"/>
          <p:cNvSpPr txBox="1">
            <a:spLocks noGrp="1"/>
          </p:cNvSpPr>
          <p:nvPr>
            <p:ph type="title"/>
          </p:nvPr>
        </p:nvSpPr>
        <p:spPr>
          <a:xfrm>
            <a:off x="1854350" y="1297100"/>
            <a:ext cx="5435400" cy="12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16"/>
          <p:cNvSpPr/>
          <p:nvPr/>
        </p:nvSpPr>
        <p:spPr>
          <a:xfrm>
            <a:off x="5421734" y="4795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7" name="Google Shape;867;p16"/>
          <p:cNvSpPr/>
          <p:nvPr/>
        </p:nvSpPr>
        <p:spPr>
          <a:xfrm>
            <a:off x="2439730" y="1565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8" name="Google Shape;868;p16"/>
          <p:cNvSpPr/>
          <p:nvPr/>
        </p:nvSpPr>
        <p:spPr>
          <a:xfrm rot="10800000">
            <a:off x="6444847" y="4567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16"/>
          <p:cNvSpPr/>
          <p:nvPr/>
        </p:nvSpPr>
        <p:spPr>
          <a:xfrm rot="10800000">
            <a:off x="8796097" y="28827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16"/>
          <p:cNvSpPr/>
          <p:nvPr/>
        </p:nvSpPr>
        <p:spPr>
          <a:xfrm>
            <a:off x="8207180" y="28838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16"/>
          <p:cNvSpPr/>
          <p:nvPr/>
        </p:nvSpPr>
        <p:spPr>
          <a:xfrm rot="10800000">
            <a:off x="100247" y="3433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17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874" name="Google Shape;874;p17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5" name="Google Shape;875;p17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6" name="Google Shape;876;p17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7" name="Google Shape;877;p17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" name="Google Shape;878;p17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" name="Google Shape;879;p17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" name="Google Shape;880;p17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" name="Google Shape;881;p17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" name="Google Shape;882;p17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" name="Google Shape;883;p17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4" name="Google Shape;884;p17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5" name="Google Shape;885;p17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6" name="Google Shape;886;p17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7" name="Google Shape;887;p17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17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17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17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17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17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17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17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5" name="Google Shape;895;p17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6" name="Google Shape;896;p17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7" name="Google Shape;897;p17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8" name="Google Shape;898;p17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899;p17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0" name="Google Shape;900;p17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1" name="Google Shape;901;p17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2" name="Google Shape;902;p17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3" name="Google Shape;903;p17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4" name="Google Shape;904;p17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5" name="Google Shape;905;p17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6" name="Google Shape;906;p17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7" name="Google Shape;907;p17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8" name="Google Shape;908;p17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9" name="Google Shape;909;p17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0" name="Google Shape;910;p17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1" name="Google Shape;911;p17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2" name="Google Shape;912;p17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3" name="Google Shape;913;p17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4" name="Google Shape;914;p17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5" name="Google Shape;915;p17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6" name="Google Shape;916;p17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7" name="Google Shape;917;p17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8" name="Google Shape;918;p17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9" name="Google Shape;919;p17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0" name="Google Shape;920;p17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1" name="Google Shape;921;p17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17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3" name="Google Shape;923;p17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17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5" name="Google Shape;925;p17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6" name="Google Shape;926;p17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7" name="Google Shape;927;p17"/>
          <p:cNvSpPr txBox="1">
            <a:spLocks noGrp="1"/>
          </p:cNvSpPr>
          <p:nvPr>
            <p:ph type="subTitle" idx="1"/>
          </p:nvPr>
        </p:nvSpPr>
        <p:spPr>
          <a:xfrm>
            <a:off x="4969000" y="2862375"/>
            <a:ext cx="3459900" cy="8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7"/>
          <p:cNvSpPr txBox="1">
            <a:spLocks noGrp="1"/>
          </p:cNvSpPr>
          <p:nvPr>
            <p:ph type="title"/>
          </p:nvPr>
        </p:nvSpPr>
        <p:spPr>
          <a:xfrm>
            <a:off x="4969000" y="1404525"/>
            <a:ext cx="3459900" cy="145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29" name="Google Shape;929;p17"/>
          <p:cNvSpPr/>
          <p:nvPr/>
        </p:nvSpPr>
        <p:spPr>
          <a:xfrm rot="10800000">
            <a:off x="8757426" y="2055374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0" name="Google Shape;930;p17"/>
          <p:cNvSpPr/>
          <p:nvPr/>
        </p:nvSpPr>
        <p:spPr>
          <a:xfrm rot="10800000">
            <a:off x="8535347" y="675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17"/>
          <p:cNvSpPr/>
          <p:nvPr/>
        </p:nvSpPr>
        <p:spPr>
          <a:xfrm>
            <a:off x="7887705" y="46085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7"/>
          <p:cNvSpPr/>
          <p:nvPr/>
        </p:nvSpPr>
        <p:spPr>
          <a:xfrm rot="10800000">
            <a:off x="382930" y="469063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7"/>
          <p:cNvSpPr/>
          <p:nvPr/>
        </p:nvSpPr>
        <p:spPr>
          <a:xfrm rot="10800000">
            <a:off x="1396572" y="4567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17"/>
          <p:cNvSpPr/>
          <p:nvPr/>
        </p:nvSpPr>
        <p:spPr>
          <a:xfrm rot="10800000">
            <a:off x="6098426" y="45684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17"/>
          <p:cNvSpPr/>
          <p:nvPr/>
        </p:nvSpPr>
        <p:spPr>
          <a:xfrm rot="10800000">
            <a:off x="624651" y="177264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"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7" name="Google Shape;937;p18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938" name="Google Shape;938;p18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9" name="Google Shape;939;p18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0" name="Google Shape;940;p18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1" name="Google Shape;941;p18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42;p18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3" name="Google Shape;943;p18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4" name="Google Shape;944;p18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5" name="Google Shape;945;p18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6" name="Google Shape;946;p18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7" name="Google Shape;947;p18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8" name="Google Shape;948;p18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9" name="Google Shape;949;p18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0" name="Google Shape;950;p18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1" name="Google Shape;951;p18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2" name="Google Shape;952;p18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3" name="Google Shape;953;p18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4" name="Google Shape;954;p18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6" name="Google Shape;956;p18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7" name="Google Shape;957;p18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8" name="Google Shape;958;p18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9" name="Google Shape;959;p18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0" name="Google Shape;960;p18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2" name="Google Shape;962;p18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3" name="Google Shape;963;p18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4" name="Google Shape;964;p18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5" name="Google Shape;965;p18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6" name="Google Shape;966;p18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7" name="Google Shape;967;p18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8" name="Google Shape;968;p18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9" name="Google Shape;969;p18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0" name="Google Shape;970;p18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1" name="Google Shape;971;p18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2" name="Google Shape;972;p18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3" name="Google Shape;973;p18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4" name="Google Shape;974;p18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5" name="Google Shape;975;p18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6" name="Google Shape;976;p18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7" name="Google Shape;977;p18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8" name="Google Shape;978;p18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9" name="Google Shape;979;p18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0" name="Google Shape;980;p18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1" name="Google Shape;981;p18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2" name="Google Shape;982;p18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3" name="Google Shape;983;p18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4" name="Google Shape;984;p18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5" name="Google Shape;985;p18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6" name="Google Shape;986;p18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7" name="Google Shape;987;p18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8" name="Google Shape;988;p18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9" name="Google Shape;989;p18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0" name="Google Shape;990;p18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91" name="Google Shape;991;p18"/>
          <p:cNvSpPr txBox="1">
            <a:spLocks noGrp="1"/>
          </p:cNvSpPr>
          <p:nvPr>
            <p:ph type="subTitle" idx="1"/>
          </p:nvPr>
        </p:nvSpPr>
        <p:spPr>
          <a:xfrm>
            <a:off x="717725" y="2516350"/>
            <a:ext cx="36147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2" name="Google Shape;992;p18"/>
          <p:cNvSpPr txBox="1">
            <a:spLocks noGrp="1"/>
          </p:cNvSpPr>
          <p:nvPr>
            <p:ph type="title"/>
          </p:nvPr>
        </p:nvSpPr>
        <p:spPr>
          <a:xfrm>
            <a:off x="717725" y="1772425"/>
            <a:ext cx="3614700" cy="74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3" name="Google Shape;993;p18"/>
          <p:cNvSpPr/>
          <p:nvPr/>
        </p:nvSpPr>
        <p:spPr>
          <a:xfrm>
            <a:off x="7078988" y="46084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8"/>
          <p:cNvSpPr/>
          <p:nvPr/>
        </p:nvSpPr>
        <p:spPr>
          <a:xfrm>
            <a:off x="8772962" y="3324810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8"/>
          <p:cNvSpPr/>
          <p:nvPr/>
        </p:nvSpPr>
        <p:spPr>
          <a:xfrm>
            <a:off x="460063" y="300774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6" name="Google Shape;996;p18"/>
          <p:cNvGrpSpPr/>
          <p:nvPr/>
        </p:nvGrpSpPr>
        <p:grpSpPr>
          <a:xfrm>
            <a:off x="7870450" y="4309812"/>
            <a:ext cx="1040700" cy="833700"/>
            <a:chOff x="7870450" y="4309812"/>
            <a:chExt cx="1040700" cy="833700"/>
          </a:xfrm>
        </p:grpSpPr>
        <p:sp>
          <p:nvSpPr>
            <p:cNvPr id="997" name="Google Shape;997;p18"/>
            <p:cNvSpPr/>
            <p:nvPr/>
          </p:nvSpPr>
          <p:spPr>
            <a:xfrm rot="-1069">
              <a:off x="7946650" y="4309962"/>
              <a:ext cx="964500" cy="833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8"/>
            <p:cNvSpPr/>
            <p:nvPr/>
          </p:nvSpPr>
          <p:spPr>
            <a:xfrm rot="1828">
              <a:off x="7870450" y="4481148"/>
              <a:ext cx="564300" cy="487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18"/>
          <p:cNvGrpSpPr/>
          <p:nvPr/>
        </p:nvGrpSpPr>
        <p:grpSpPr>
          <a:xfrm>
            <a:off x="796551" y="4401909"/>
            <a:ext cx="462910" cy="400200"/>
            <a:chOff x="796551" y="4401909"/>
            <a:chExt cx="462910" cy="400200"/>
          </a:xfrm>
        </p:grpSpPr>
        <p:sp>
          <p:nvSpPr>
            <p:cNvPr id="1000" name="Google Shape;1000;p18"/>
            <p:cNvSpPr/>
            <p:nvPr/>
          </p:nvSpPr>
          <p:spPr>
            <a:xfrm rot="2228">
              <a:off x="796551" y="440205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8"/>
            <p:cNvSpPr/>
            <p:nvPr/>
          </p:nvSpPr>
          <p:spPr>
            <a:xfrm>
              <a:off x="1078562" y="448101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18"/>
          <p:cNvGrpSpPr/>
          <p:nvPr/>
        </p:nvGrpSpPr>
        <p:grpSpPr>
          <a:xfrm>
            <a:off x="8213575" y="389855"/>
            <a:ext cx="532091" cy="421200"/>
            <a:chOff x="8213575" y="389855"/>
            <a:chExt cx="532091" cy="421200"/>
          </a:xfrm>
        </p:grpSpPr>
        <p:sp>
          <p:nvSpPr>
            <p:cNvPr id="1003" name="Google Shape;1003;p18"/>
            <p:cNvSpPr/>
            <p:nvPr/>
          </p:nvSpPr>
          <p:spPr>
            <a:xfrm rot="10800000">
              <a:off x="8258166" y="389855"/>
              <a:ext cx="487500" cy="421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8"/>
            <p:cNvSpPr/>
            <p:nvPr/>
          </p:nvSpPr>
          <p:spPr>
            <a:xfrm rot="-10796080">
              <a:off x="8213575" y="499451"/>
              <a:ext cx="263100" cy="227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18"/>
          <p:cNvSpPr/>
          <p:nvPr/>
        </p:nvSpPr>
        <p:spPr>
          <a:xfrm rot="10800000">
            <a:off x="4474512" y="4602960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8"/>
          <p:cNvSpPr/>
          <p:nvPr/>
        </p:nvSpPr>
        <p:spPr>
          <a:xfrm>
            <a:off x="5541963" y="3897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8" name="Google Shape;1008;p19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009" name="Google Shape;1009;p19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0" name="Google Shape;1010;p19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1" name="Google Shape;1011;p19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2" name="Google Shape;1012;p19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3" name="Google Shape;1013;p19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4" name="Google Shape;1014;p19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5" name="Google Shape;1015;p19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6" name="Google Shape;1016;p19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7" name="Google Shape;1017;p19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8" name="Google Shape;1018;p19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9" name="Google Shape;1019;p19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0" name="Google Shape;1020;p19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1" name="Google Shape;1021;p19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2" name="Google Shape;1022;p19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3" name="Google Shape;1023;p19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4" name="Google Shape;1024;p19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5" name="Google Shape;1025;p19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6" name="Google Shape;1026;p19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7" name="Google Shape;1027;p19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8" name="Google Shape;1028;p19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9" name="Google Shape;1029;p19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0" name="Google Shape;1030;p19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1" name="Google Shape;1031;p19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2" name="Google Shape;1032;p19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3" name="Google Shape;1033;p19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4" name="Google Shape;1034;p19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5" name="Google Shape;1035;p19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6" name="Google Shape;1036;p19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7" name="Google Shape;1037;p19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8" name="Google Shape;1038;p19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9" name="Google Shape;1039;p19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0" name="Google Shape;1040;p19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1" name="Google Shape;1041;p19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2" name="Google Shape;1042;p19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3" name="Google Shape;1043;p19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4" name="Google Shape;1044;p19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5" name="Google Shape;1045;p19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6" name="Google Shape;1046;p19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7" name="Google Shape;1047;p19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8" name="Google Shape;1048;p19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9" name="Google Shape;1049;p19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0" name="Google Shape;1050;p19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1" name="Google Shape;1051;p19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2" name="Google Shape;1052;p19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3" name="Google Shape;1053;p19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4" name="Google Shape;1054;p19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5" name="Google Shape;1055;p19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6" name="Google Shape;1056;p19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7" name="Google Shape;1057;p19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8" name="Google Shape;1058;p19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9" name="Google Shape;1059;p19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0" name="Google Shape;1060;p19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1" name="Google Shape;1061;p19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62" name="Google Shape;1062;p19"/>
          <p:cNvSpPr txBox="1">
            <a:spLocks noGrp="1"/>
          </p:cNvSpPr>
          <p:nvPr>
            <p:ph type="subTitle" idx="1"/>
          </p:nvPr>
        </p:nvSpPr>
        <p:spPr>
          <a:xfrm>
            <a:off x="2216550" y="3922800"/>
            <a:ext cx="4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3" name="Google Shape;1063;p19"/>
          <p:cNvSpPr txBox="1">
            <a:spLocks noGrp="1"/>
          </p:cNvSpPr>
          <p:nvPr>
            <p:ph type="title"/>
          </p:nvPr>
        </p:nvSpPr>
        <p:spPr>
          <a:xfrm>
            <a:off x="2216550" y="3350100"/>
            <a:ext cx="4710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4" name="Google Shape;1064;p19"/>
          <p:cNvSpPr/>
          <p:nvPr/>
        </p:nvSpPr>
        <p:spPr>
          <a:xfrm>
            <a:off x="6363688" y="3897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19"/>
          <p:cNvSpPr/>
          <p:nvPr/>
        </p:nvSpPr>
        <p:spPr>
          <a:xfrm rot="10800000">
            <a:off x="3354537" y="408910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66" name="Google Shape;1066;p19"/>
          <p:cNvGrpSpPr/>
          <p:nvPr/>
        </p:nvGrpSpPr>
        <p:grpSpPr>
          <a:xfrm>
            <a:off x="7921526" y="4094550"/>
            <a:ext cx="1004474" cy="1060731"/>
            <a:chOff x="7921526" y="4094550"/>
            <a:chExt cx="1004474" cy="1060731"/>
          </a:xfrm>
        </p:grpSpPr>
        <p:sp>
          <p:nvSpPr>
            <p:cNvPr id="1067" name="Google Shape;1067;p19"/>
            <p:cNvSpPr/>
            <p:nvPr/>
          </p:nvSpPr>
          <p:spPr>
            <a:xfrm>
              <a:off x="7921526" y="4294880"/>
              <a:ext cx="994200" cy="860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19"/>
            <p:cNvSpPr/>
            <p:nvPr/>
          </p:nvSpPr>
          <p:spPr>
            <a:xfrm>
              <a:off x="7931800" y="4094550"/>
              <a:ext cx="994200" cy="859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19"/>
            <p:cNvSpPr/>
            <p:nvPr/>
          </p:nvSpPr>
          <p:spPr>
            <a:xfrm rot="2443">
              <a:off x="8006790" y="4180039"/>
              <a:ext cx="844200" cy="7293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19"/>
          <p:cNvSpPr/>
          <p:nvPr/>
        </p:nvSpPr>
        <p:spPr>
          <a:xfrm>
            <a:off x="7163412" y="4646935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19"/>
          <p:cNvSpPr/>
          <p:nvPr/>
        </p:nvSpPr>
        <p:spPr>
          <a:xfrm>
            <a:off x="627630" y="257983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"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20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074" name="Google Shape;1074;p20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5" name="Google Shape;1075;p20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20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20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8" name="Google Shape;1078;p20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9" name="Google Shape;1079;p20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0" name="Google Shape;1080;p20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1" name="Google Shape;1081;p20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2" name="Google Shape;1082;p20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3" name="Google Shape;1083;p20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4" name="Google Shape;1084;p20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5" name="Google Shape;1085;p20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6" name="Google Shape;1086;p20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7" name="Google Shape;1087;p20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8" name="Google Shape;1088;p20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9" name="Google Shape;1089;p20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0" name="Google Shape;1090;p20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1" name="Google Shape;1091;p20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2" name="Google Shape;1092;p20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3" name="Google Shape;1093;p20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4" name="Google Shape;1094;p20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5" name="Google Shape;1095;p20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6" name="Google Shape;1096;p20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7" name="Google Shape;1097;p20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8" name="Google Shape;1098;p20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9" name="Google Shape;1099;p20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0" name="Google Shape;1100;p20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1" name="Google Shape;1101;p20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2" name="Google Shape;1102;p20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3" name="Google Shape;1103;p20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4" name="Google Shape;1104;p20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5" name="Google Shape;1105;p20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6" name="Google Shape;1106;p20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7" name="Google Shape;1107;p20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8" name="Google Shape;1108;p20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9" name="Google Shape;1109;p20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0" name="Google Shape;1110;p20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1" name="Google Shape;1111;p20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2" name="Google Shape;1112;p20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3" name="Google Shape;1113;p20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4" name="Google Shape;1114;p20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5" name="Google Shape;1115;p20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6" name="Google Shape;1116;p20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7" name="Google Shape;1117;p20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8" name="Google Shape;1118;p20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9" name="Google Shape;1119;p20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0" name="Google Shape;1120;p20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1" name="Google Shape;1121;p20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2" name="Google Shape;1122;p20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3" name="Google Shape;1123;p20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4" name="Google Shape;1124;p20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5" name="Google Shape;1125;p20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6" name="Google Shape;1126;p20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27" name="Google Shape;1127;p20"/>
          <p:cNvSpPr txBox="1">
            <a:spLocks noGrp="1"/>
          </p:cNvSpPr>
          <p:nvPr>
            <p:ph type="subTitle" idx="1"/>
          </p:nvPr>
        </p:nvSpPr>
        <p:spPr>
          <a:xfrm>
            <a:off x="4816266" y="2525550"/>
            <a:ext cx="3501300" cy="7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0"/>
          <p:cNvSpPr txBox="1">
            <a:spLocks noGrp="1"/>
          </p:cNvSpPr>
          <p:nvPr>
            <p:ph type="title"/>
          </p:nvPr>
        </p:nvSpPr>
        <p:spPr>
          <a:xfrm>
            <a:off x="4816266" y="1810950"/>
            <a:ext cx="3501300" cy="71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20"/>
          <p:cNvSpPr/>
          <p:nvPr/>
        </p:nvSpPr>
        <p:spPr>
          <a:xfrm>
            <a:off x="263430" y="174526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20"/>
          <p:cNvSpPr/>
          <p:nvPr/>
        </p:nvSpPr>
        <p:spPr>
          <a:xfrm>
            <a:off x="6381512" y="4530360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20"/>
          <p:cNvSpPr/>
          <p:nvPr/>
        </p:nvSpPr>
        <p:spPr>
          <a:xfrm rot="10800000">
            <a:off x="8671205" y="324016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20"/>
          <p:cNvSpPr/>
          <p:nvPr/>
        </p:nvSpPr>
        <p:spPr>
          <a:xfrm rot="10800000">
            <a:off x="8671188" y="223777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20"/>
          <p:cNvSpPr/>
          <p:nvPr/>
        </p:nvSpPr>
        <p:spPr>
          <a:xfrm rot="10800000">
            <a:off x="3261230" y="471226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5" name="Google Shape;1135;p21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136" name="Google Shape;1136;p21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7" name="Google Shape;1137;p21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8" name="Google Shape;1138;p21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9" name="Google Shape;1139;p21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0" name="Google Shape;1140;p21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1" name="Google Shape;1141;p21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2" name="Google Shape;1142;p21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3" name="Google Shape;1143;p21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4" name="Google Shape;1144;p21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5" name="Google Shape;1145;p21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6" name="Google Shape;1146;p21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7" name="Google Shape;1147;p21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8" name="Google Shape;1148;p21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9" name="Google Shape;1149;p21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0" name="Google Shape;1150;p21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1" name="Google Shape;1151;p21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2" name="Google Shape;1152;p21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3" name="Google Shape;1153;p21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4" name="Google Shape;1154;p21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5" name="Google Shape;1155;p21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6" name="Google Shape;1156;p21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7" name="Google Shape;1157;p21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8" name="Google Shape;1158;p21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9" name="Google Shape;1159;p21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0" name="Google Shape;1160;p21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1" name="Google Shape;1161;p21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2" name="Google Shape;1162;p21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3" name="Google Shape;1163;p21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4" name="Google Shape;1164;p21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5" name="Google Shape;1165;p21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6" name="Google Shape;1166;p21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7" name="Google Shape;1167;p21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8" name="Google Shape;1168;p21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9" name="Google Shape;1169;p21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0" name="Google Shape;1170;p21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1" name="Google Shape;1171;p21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2" name="Google Shape;1172;p21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3" name="Google Shape;1173;p21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4" name="Google Shape;1174;p21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5" name="Google Shape;1175;p21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6" name="Google Shape;1176;p21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7" name="Google Shape;1177;p21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8" name="Google Shape;1178;p21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9" name="Google Shape;1179;p21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0" name="Google Shape;1180;p21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1" name="Google Shape;1181;p21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2" name="Google Shape;1182;p21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3" name="Google Shape;1183;p21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4" name="Google Shape;1184;p21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5" name="Google Shape;1185;p21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6" name="Google Shape;1186;p21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7" name="Google Shape;1187;p21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8" name="Google Shape;1188;p21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89" name="Google Shape;1189;p21"/>
          <p:cNvSpPr txBox="1">
            <a:spLocks noGrp="1"/>
          </p:cNvSpPr>
          <p:nvPr>
            <p:ph type="subTitle" idx="1"/>
          </p:nvPr>
        </p:nvSpPr>
        <p:spPr>
          <a:xfrm>
            <a:off x="2799750" y="1392688"/>
            <a:ext cx="3544500" cy="4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0" name="Google Shape;1190;p21"/>
          <p:cNvSpPr txBox="1">
            <a:spLocks noGrp="1"/>
          </p:cNvSpPr>
          <p:nvPr>
            <p:ph type="subTitle" idx="2"/>
          </p:nvPr>
        </p:nvSpPr>
        <p:spPr>
          <a:xfrm>
            <a:off x="2799750" y="1733637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1" name="Google Shape;1191;p21"/>
          <p:cNvSpPr txBox="1">
            <a:spLocks noGrp="1"/>
          </p:cNvSpPr>
          <p:nvPr>
            <p:ph type="subTitle" idx="3"/>
          </p:nvPr>
        </p:nvSpPr>
        <p:spPr>
          <a:xfrm>
            <a:off x="2799762" y="2884731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2" name="Google Shape;1192;p21"/>
          <p:cNvSpPr txBox="1">
            <a:spLocks noGrp="1"/>
          </p:cNvSpPr>
          <p:nvPr>
            <p:ph type="subTitle" idx="4"/>
          </p:nvPr>
        </p:nvSpPr>
        <p:spPr>
          <a:xfrm>
            <a:off x="2799800" y="4035825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3" name="Google Shape;1193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94" name="Google Shape;1194;p21"/>
          <p:cNvSpPr txBox="1">
            <a:spLocks noGrp="1"/>
          </p:cNvSpPr>
          <p:nvPr>
            <p:ph type="subTitle" idx="5"/>
          </p:nvPr>
        </p:nvSpPr>
        <p:spPr>
          <a:xfrm>
            <a:off x="2799762" y="2543781"/>
            <a:ext cx="3544500" cy="4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5" name="Google Shape;1195;p21"/>
          <p:cNvSpPr txBox="1">
            <a:spLocks noGrp="1"/>
          </p:cNvSpPr>
          <p:nvPr>
            <p:ph type="subTitle" idx="6"/>
          </p:nvPr>
        </p:nvSpPr>
        <p:spPr>
          <a:xfrm>
            <a:off x="2799800" y="3694875"/>
            <a:ext cx="3544500" cy="42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6" name="Google Shape;1196;p21"/>
          <p:cNvSpPr/>
          <p:nvPr/>
        </p:nvSpPr>
        <p:spPr>
          <a:xfrm rot="10800000">
            <a:off x="1396322" y="226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7" name="Google Shape;1197;p21"/>
          <p:cNvSpPr/>
          <p:nvPr/>
        </p:nvSpPr>
        <p:spPr>
          <a:xfrm rot="10800000">
            <a:off x="5342426" y="2265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8" name="Google Shape;1198;p21"/>
          <p:cNvGrpSpPr/>
          <p:nvPr/>
        </p:nvGrpSpPr>
        <p:grpSpPr>
          <a:xfrm>
            <a:off x="6339501" y="4454149"/>
            <a:ext cx="468900" cy="405900"/>
            <a:chOff x="6339501" y="4454149"/>
            <a:chExt cx="468900" cy="405900"/>
          </a:xfrm>
        </p:grpSpPr>
        <p:sp>
          <p:nvSpPr>
            <p:cNvPr id="1199" name="Google Shape;1199;p21"/>
            <p:cNvSpPr/>
            <p:nvPr/>
          </p:nvSpPr>
          <p:spPr>
            <a:xfrm>
              <a:off x="6339501" y="4454149"/>
              <a:ext cx="468900" cy="405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6370305" y="456349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1" name="Google Shape;1201;p21"/>
          <p:cNvSpPr/>
          <p:nvPr/>
        </p:nvSpPr>
        <p:spPr>
          <a:xfrm>
            <a:off x="2191376" y="45303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2" name="Google Shape;1202;p21"/>
          <p:cNvSpPr/>
          <p:nvPr/>
        </p:nvSpPr>
        <p:spPr>
          <a:xfrm>
            <a:off x="8495151" y="36220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3" name="Google Shape;1203;p21"/>
          <p:cNvSpPr/>
          <p:nvPr/>
        </p:nvSpPr>
        <p:spPr>
          <a:xfrm rot="10800000">
            <a:off x="8824405" y="253206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21"/>
          <p:cNvSpPr/>
          <p:nvPr/>
        </p:nvSpPr>
        <p:spPr>
          <a:xfrm>
            <a:off x="250276" y="31155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05" name="Google Shape;1205;p21"/>
          <p:cNvGrpSpPr/>
          <p:nvPr/>
        </p:nvGrpSpPr>
        <p:grpSpPr>
          <a:xfrm>
            <a:off x="46617" y="-20849"/>
            <a:ext cx="648000" cy="725372"/>
            <a:chOff x="46617" y="-20849"/>
            <a:chExt cx="648000" cy="725372"/>
          </a:xfrm>
        </p:grpSpPr>
        <p:sp>
          <p:nvSpPr>
            <p:cNvPr id="1206" name="Google Shape;1206;p21"/>
            <p:cNvSpPr/>
            <p:nvPr/>
          </p:nvSpPr>
          <p:spPr>
            <a:xfrm>
              <a:off x="46617" y="-20849"/>
              <a:ext cx="648000" cy="55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115471" y="259323"/>
              <a:ext cx="513600" cy="4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3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74" name="Google Shape;74;p3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3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3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3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3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3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3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3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3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3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3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3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3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3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3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3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3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3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3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3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3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3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6" name="Google Shape;96;p3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3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8" name="Google Shape;98;p3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3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3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3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3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3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3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3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3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3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3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3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3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3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3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3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3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3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3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3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3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3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3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3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3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3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3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3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7" name="Google Shape;127;p3"/>
          <p:cNvSpPr txBox="1">
            <a:spLocks noGrp="1"/>
          </p:cNvSpPr>
          <p:nvPr>
            <p:ph type="title"/>
          </p:nvPr>
        </p:nvSpPr>
        <p:spPr>
          <a:xfrm>
            <a:off x="3215481" y="2100298"/>
            <a:ext cx="2723700" cy="10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" name="Google Shape;128;p3"/>
          <p:cNvSpPr txBox="1">
            <a:spLocks noGrp="1"/>
          </p:cNvSpPr>
          <p:nvPr>
            <p:ph type="title" idx="2" hasCustomPrompt="1"/>
          </p:nvPr>
        </p:nvSpPr>
        <p:spPr>
          <a:xfrm>
            <a:off x="3944181" y="990448"/>
            <a:ext cx="12663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9" name="Google Shape;129;p3"/>
          <p:cNvSpPr txBox="1">
            <a:spLocks noGrp="1"/>
          </p:cNvSpPr>
          <p:nvPr>
            <p:ph type="subTitle" idx="1"/>
          </p:nvPr>
        </p:nvSpPr>
        <p:spPr>
          <a:xfrm>
            <a:off x="3215481" y="3210148"/>
            <a:ext cx="2723700" cy="109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3"/>
          <p:cNvSpPr/>
          <p:nvPr/>
        </p:nvSpPr>
        <p:spPr>
          <a:xfrm>
            <a:off x="8840847" y="45302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3"/>
          <p:cNvSpPr/>
          <p:nvPr/>
        </p:nvSpPr>
        <p:spPr>
          <a:xfrm>
            <a:off x="8712738" y="30392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"/>
          <p:cNvSpPr/>
          <p:nvPr/>
        </p:nvSpPr>
        <p:spPr>
          <a:xfrm>
            <a:off x="424801" y="24936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" name="Google Shape;133;p3"/>
          <p:cNvGrpSpPr/>
          <p:nvPr/>
        </p:nvGrpSpPr>
        <p:grpSpPr>
          <a:xfrm>
            <a:off x="3547501" y="150949"/>
            <a:ext cx="462900" cy="597056"/>
            <a:chOff x="3547501" y="150949"/>
            <a:chExt cx="462900" cy="597056"/>
          </a:xfrm>
        </p:grpSpPr>
        <p:sp>
          <p:nvSpPr>
            <p:cNvPr id="134" name="Google Shape;134;p3"/>
            <p:cNvSpPr/>
            <p:nvPr/>
          </p:nvSpPr>
          <p:spPr>
            <a:xfrm rot="2228">
              <a:off x="3547501" y="266571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694955" y="6028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688501" y="15094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" name="Google Shape;137;p3"/>
          <p:cNvSpPr/>
          <p:nvPr/>
        </p:nvSpPr>
        <p:spPr>
          <a:xfrm rot="10800000">
            <a:off x="6659580" y="51563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3"/>
          <p:cNvGrpSpPr/>
          <p:nvPr/>
        </p:nvGrpSpPr>
        <p:grpSpPr>
          <a:xfrm>
            <a:off x="4346185" y="4506809"/>
            <a:ext cx="462900" cy="400200"/>
            <a:chOff x="4346185" y="4506809"/>
            <a:chExt cx="462900" cy="400200"/>
          </a:xfrm>
        </p:grpSpPr>
        <p:sp>
          <p:nvSpPr>
            <p:cNvPr id="139" name="Google Shape;139;p3"/>
            <p:cNvSpPr/>
            <p:nvPr/>
          </p:nvSpPr>
          <p:spPr>
            <a:xfrm rot="-10797772">
              <a:off x="4346185" y="450695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 rot="10800000">
              <a:off x="4378980" y="46936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9" name="Google Shape;1209;p22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210" name="Google Shape;1210;p22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1" name="Google Shape;1211;p22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2" name="Google Shape;1212;p22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3" name="Google Shape;1213;p22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4" name="Google Shape;1214;p22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5" name="Google Shape;1215;p22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6" name="Google Shape;1216;p22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7" name="Google Shape;1217;p22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8" name="Google Shape;1218;p22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9" name="Google Shape;1219;p22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1220;p22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22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22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22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4" name="Google Shape;1224;p22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5" name="Google Shape;1225;p22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6" name="Google Shape;1226;p22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7" name="Google Shape;1227;p22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8" name="Google Shape;1228;p22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9" name="Google Shape;1229;p22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0" name="Google Shape;1230;p22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1" name="Google Shape;1231;p22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2" name="Google Shape;1232;p22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3" name="Google Shape;1233;p22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4" name="Google Shape;1234;p22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5" name="Google Shape;1235;p22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6" name="Google Shape;1236;p22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7" name="Google Shape;1237;p22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8" name="Google Shape;1238;p22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9" name="Google Shape;1239;p22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0" name="Google Shape;1240;p22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1" name="Google Shape;1241;p22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2" name="Google Shape;1242;p22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3" name="Google Shape;1243;p22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4" name="Google Shape;1244;p22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5" name="Google Shape;1245;p22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6" name="Google Shape;1246;p22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7" name="Google Shape;1247;p22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8" name="Google Shape;1248;p22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9" name="Google Shape;1249;p22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0" name="Google Shape;1250;p22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1" name="Google Shape;1251;p22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2" name="Google Shape;1252;p22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3" name="Google Shape;1253;p22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4" name="Google Shape;1254;p22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5" name="Google Shape;1255;p22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6" name="Google Shape;1256;p22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7" name="Google Shape;1257;p22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8" name="Google Shape;1258;p22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9" name="Google Shape;1259;p22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0" name="Google Shape;1260;p22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1" name="Google Shape;1261;p22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2" name="Google Shape;1262;p22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3" name="Google Shape;1263;p2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4" name="Google Shape;1264;p22"/>
          <p:cNvSpPr txBox="1">
            <a:spLocks noGrp="1"/>
          </p:cNvSpPr>
          <p:nvPr>
            <p:ph type="subTitle" idx="1"/>
          </p:nvPr>
        </p:nvSpPr>
        <p:spPr>
          <a:xfrm>
            <a:off x="720550" y="33052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5" name="Google Shape;1265;p22"/>
          <p:cNvSpPr txBox="1">
            <a:spLocks noGrp="1"/>
          </p:cNvSpPr>
          <p:nvPr>
            <p:ph type="subTitle" idx="2"/>
          </p:nvPr>
        </p:nvSpPr>
        <p:spPr>
          <a:xfrm>
            <a:off x="720550" y="37899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6" name="Google Shape;1266;p22"/>
          <p:cNvSpPr txBox="1">
            <a:spLocks noGrp="1"/>
          </p:cNvSpPr>
          <p:nvPr>
            <p:ph type="subTitle" idx="3"/>
          </p:nvPr>
        </p:nvSpPr>
        <p:spPr>
          <a:xfrm>
            <a:off x="3404350" y="37899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22"/>
          <p:cNvSpPr txBox="1">
            <a:spLocks noGrp="1"/>
          </p:cNvSpPr>
          <p:nvPr>
            <p:ph type="subTitle" idx="4"/>
          </p:nvPr>
        </p:nvSpPr>
        <p:spPr>
          <a:xfrm>
            <a:off x="6088150" y="3789988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8" name="Google Shape;1268;p22"/>
          <p:cNvSpPr txBox="1">
            <a:spLocks noGrp="1"/>
          </p:cNvSpPr>
          <p:nvPr>
            <p:ph type="subTitle" idx="5"/>
          </p:nvPr>
        </p:nvSpPr>
        <p:spPr>
          <a:xfrm>
            <a:off x="3404350" y="33052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69" name="Google Shape;1269;p22"/>
          <p:cNvSpPr txBox="1">
            <a:spLocks noGrp="1"/>
          </p:cNvSpPr>
          <p:nvPr>
            <p:ph type="subTitle" idx="6"/>
          </p:nvPr>
        </p:nvSpPr>
        <p:spPr>
          <a:xfrm>
            <a:off x="6088150" y="3305200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70" name="Google Shape;1270;p22"/>
          <p:cNvSpPr/>
          <p:nvPr/>
        </p:nvSpPr>
        <p:spPr>
          <a:xfrm>
            <a:off x="263430" y="174526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22"/>
          <p:cNvSpPr/>
          <p:nvPr/>
        </p:nvSpPr>
        <p:spPr>
          <a:xfrm rot="10800000">
            <a:off x="1920113" y="2739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22"/>
          <p:cNvSpPr/>
          <p:nvPr/>
        </p:nvSpPr>
        <p:spPr>
          <a:xfrm rot="-184318">
            <a:off x="5862824" y="4608529"/>
            <a:ext cx="167941" cy="14511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22"/>
          <p:cNvSpPr/>
          <p:nvPr/>
        </p:nvSpPr>
        <p:spPr>
          <a:xfrm rot="10800000">
            <a:off x="8826937" y="3633710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4" name="Google Shape;1274;p22"/>
          <p:cNvSpPr/>
          <p:nvPr/>
        </p:nvSpPr>
        <p:spPr>
          <a:xfrm rot="10800000">
            <a:off x="3236397" y="4535834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5" name="Google Shape;1275;p22"/>
          <p:cNvSpPr/>
          <p:nvPr/>
        </p:nvSpPr>
        <p:spPr>
          <a:xfrm rot="10800000">
            <a:off x="8045697" y="363684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6" name="Google Shape;1276;p22"/>
          <p:cNvSpPr/>
          <p:nvPr/>
        </p:nvSpPr>
        <p:spPr>
          <a:xfrm rot="10800000">
            <a:off x="431437" y="4758035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7" name="Google Shape;1277;p22"/>
          <p:cNvSpPr/>
          <p:nvPr/>
        </p:nvSpPr>
        <p:spPr>
          <a:xfrm rot="10800000">
            <a:off x="8833363" y="149074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8" name="Google Shape;1278;p22"/>
          <p:cNvGrpSpPr/>
          <p:nvPr/>
        </p:nvGrpSpPr>
        <p:grpSpPr>
          <a:xfrm>
            <a:off x="8042798" y="4382513"/>
            <a:ext cx="1077000" cy="798900"/>
            <a:chOff x="8042798" y="4382513"/>
            <a:chExt cx="1077000" cy="798900"/>
          </a:xfrm>
        </p:grpSpPr>
        <p:sp>
          <p:nvSpPr>
            <p:cNvPr id="1279" name="Google Shape;1279;p22"/>
            <p:cNvSpPr/>
            <p:nvPr/>
          </p:nvSpPr>
          <p:spPr>
            <a:xfrm>
              <a:off x="8195198" y="4382513"/>
              <a:ext cx="924600" cy="798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2"/>
            <p:cNvSpPr/>
            <p:nvPr/>
          </p:nvSpPr>
          <p:spPr>
            <a:xfrm>
              <a:off x="8042798" y="4382513"/>
              <a:ext cx="924600" cy="798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2" name="Google Shape;1282;p23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283" name="Google Shape;1283;p23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4" name="Google Shape;1284;p23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5" name="Google Shape;1285;p23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6" name="Google Shape;1286;p23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7" name="Google Shape;1287;p23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8" name="Google Shape;1288;p23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9" name="Google Shape;1289;p23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0" name="Google Shape;1290;p23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1" name="Google Shape;1291;p23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2" name="Google Shape;1292;p23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3" name="Google Shape;1293;p23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4" name="Google Shape;1294;p23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5" name="Google Shape;1295;p23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6" name="Google Shape;1296;p23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7" name="Google Shape;1297;p23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8" name="Google Shape;1298;p23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9" name="Google Shape;1299;p23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0" name="Google Shape;1300;p23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1" name="Google Shape;1301;p23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2" name="Google Shape;1302;p23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3" name="Google Shape;1303;p23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4" name="Google Shape;1304;p23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5" name="Google Shape;1305;p23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6" name="Google Shape;1306;p23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7" name="Google Shape;1307;p23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8" name="Google Shape;1308;p23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9" name="Google Shape;1309;p23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0" name="Google Shape;1310;p23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1" name="Google Shape;1311;p23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2" name="Google Shape;1312;p23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3" name="Google Shape;1313;p23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4" name="Google Shape;1314;p23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5" name="Google Shape;1315;p23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6" name="Google Shape;1316;p23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7" name="Google Shape;1317;p23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8" name="Google Shape;1318;p23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9" name="Google Shape;1319;p23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0" name="Google Shape;1320;p23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1" name="Google Shape;1321;p23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2" name="Google Shape;1322;p23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3" name="Google Shape;1323;p23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4" name="Google Shape;1324;p23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5" name="Google Shape;1325;p23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6" name="Google Shape;1326;p23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7" name="Google Shape;1327;p23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8" name="Google Shape;1328;p23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9" name="Google Shape;1329;p23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0" name="Google Shape;1330;p23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1" name="Google Shape;1331;p23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2" name="Google Shape;1332;p23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3" name="Google Shape;1333;p23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4" name="Google Shape;1334;p23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35" name="Google Shape;1335;p23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36" name="Google Shape;1336;p23"/>
          <p:cNvSpPr txBox="1">
            <a:spLocks noGrp="1"/>
          </p:cNvSpPr>
          <p:nvPr>
            <p:ph type="subTitle" idx="1"/>
          </p:nvPr>
        </p:nvSpPr>
        <p:spPr>
          <a:xfrm>
            <a:off x="1791376" y="1677576"/>
            <a:ext cx="25143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7" name="Google Shape;1337;p23"/>
          <p:cNvSpPr txBox="1">
            <a:spLocks noGrp="1"/>
          </p:cNvSpPr>
          <p:nvPr>
            <p:ph type="subTitle" idx="2"/>
          </p:nvPr>
        </p:nvSpPr>
        <p:spPr>
          <a:xfrm>
            <a:off x="1791376" y="2390976"/>
            <a:ext cx="251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23"/>
          <p:cNvSpPr txBox="1">
            <a:spLocks noGrp="1"/>
          </p:cNvSpPr>
          <p:nvPr>
            <p:ph type="subTitle" idx="3"/>
          </p:nvPr>
        </p:nvSpPr>
        <p:spPr>
          <a:xfrm>
            <a:off x="4838324" y="2390976"/>
            <a:ext cx="251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9" name="Google Shape;1339;p23"/>
          <p:cNvSpPr txBox="1">
            <a:spLocks noGrp="1"/>
          </p:cNvSpPr>
          <p:nvPr>
            <p:ph type="subTitle" idx="4"/>
          </p:nvPr>
        </p:nvSpPr>
        <p:spPr>
          <a:xfrm>
            <a:off x="1791376" y="4116500"/>
            <a:ext cx="251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0" name="Google Shape;1340;p23"/>
          <p:cNvSpPr txBox="1">
            <a:spLocks noGrp="1"/>
          </p:cNvSpPr>
          <p:nvPr>
            <p:ph type="subTitle" idx="5"/>
          </p:nvPr>
        </p:nvSpPr>
        <p:spPr>
          <a:xfrm>
            <a:off x="4838324" y="4116500"/>
            <a:ext cx="25143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1" name="Google Shape;1341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2" name="Google Shape;1342;p23"/>
          <p:cNvSpPr txBox="1">
            <a:spLocks noGrp="1"/>
          </p:cNvSpPr>
          <p:nvPr>
            <p:ph type="subTitle" idx="6"/>
          </p:nvPr>
        </p:nvSpPr>
        <p:spPr>
          <a:xfrm>
            <a:off x="1791376" y="3403100"/>
            <a:ext cx="25143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3" name="Google Shape;1343;p23"/>
          <p:cNvSpPr txBox="1">
            <a:spLocks noGrp="1"/>
          </p:cNvSpPr>
          <p:nvPr>
            <p:ph type="subTitle" idx="7"/>
          </p:nvPr>
        </p:nvSpPr>
        <p:spPr>
          <a:xfrm>
            <a:off x="4838324" y="1677576"/>
            <a:ext cx="25143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4" name="Google Shape;1344;p23"/>
          <p:cNvSpPr txBox="1">
            <a:spLocks noGrp="1"/>
          </p:cNvSpPr>
          <p:nvPr>
            <p:ph type="subTitle" idx="8"/>
          </p:nvPr>
        </p:nvSpPr>
        <p:spPr>
          <a:xfrm>
            <a:off x="4838324" y="3403100"/>
            <a:ext cx="2514300" cy="71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5" name="Google Shape;1345;p23"/>
          <p:cNvSpPr/>
          <p:nvPr/>
        </p:nvSpPr>
        <p:spPr>
          <a:xfrm rot="10800000">
            <a:off x="535347" y="182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6" name="Google Shape;1346;p23"/>
          <p:cNvGrpSpPr/>
          <p:nvPr/>
        </p:nvGrpSpPr>
        <p:grpSpPr>
          <a:xfrm>
            <a:off x="83342" y="59824"/>
            <a:ext cx="662033" cy="505600"/>
            <a:chOff x="83342" y="59824"/>
            <a:chExt cx="662033" cy="505600"/>
          </a:xfrm>
        </p:grpSpPr>
        <p:sp>
          <p:nvSpPr>
            <p:cNvPr id="1347" name="Google Shape;1347;p23"/>
            <p:cNvSpPr/>
            <p:nvPr/>
          </p:nvSpPr>
          <p:spPr>
            <a:xfrm>
              <a:off x="83342" y="134624"/>
              <a:ext cx="497400" cy="430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3"/>
            <p:cNvSpPr/>
            <p:nvPr/>
          </p:nvSpPr>
          <p:spPr>
            <a:xfrm>
              <a:off x="247975" y="59824"/>
              <a:ext cx="497400" cy="429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9" name="Google Shape;1349;p23"/>
          <p:cNvSpPr/>
          <p:nvPr/>
        </p:nvSpPr>
        <p:spPr>
          <a:xfrm rot="10800000">
            <a:off x="4127751" y="47136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0" name="Google Shape;1350;p23"/>
          <p:cNvSpPr/>
          <p:nvPr/>
        </p:nvSpPr>
        <p:spPr>
          <a:xfrm>
            <a:off x="6406926" y="3172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1" name="Google Shape;1351;p23"/>
          <p:cNvSpPr/>
          <p:nvPr/>
        </p:nvSpPr>
        <p:spPr>
          <a:xfrm rot="10800000">
            <a:off x="8772622" y="16032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2" name="Google Shape;1352;p23"/>
          <p:cNvSpPr/>
          <p:nvPr/>
        </p:nvSpPr>
        <p:spPr>
          <a:xfrm rot="10800000">
            <a:off x="1303547" y="46085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3" name="Google Shape;1353;p23"/>
          <p:cNvSpPr/>
          <p:nvPr/>
        </p:nvSpPr>
        <p:spPr>
          <a:xfrm>
            <a:off x="2526201" y="1761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4" name="Google Shape;1354;p23"/>
          <p:cNvSpPr/>
          <p:nvPr/>
        </p:nvSpPr>
        <p:spPr>
          <a:xfrm>
            <a:off x="365251" y="33923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5" name="Google Shape;1355;p23"/>
          <p:cNvGrpSpPr/>
          <p:nvPr/>
        </p:nvGrpSpPr>
        <p:grpSpPr>
          <a:xfrm>
            <a:off x="7880044" y="-10436"/>
            <a:ext cx="1137331" cy="925200"/>
            <a:chOff x="7880044" y="-10436"/>
            <a:chExt cx="1137331" cy="925200"/>
          </a:xfrm>
        </p:grpSpPr>
        <p:sp>
          <p:nvSpPr>
            <p:cNvPr id="1356" name="Google Shape;1356;p23"/>
            <p:cNvSpPr/>
            <p:nvPr/>
          </p:nvSpPr>
          <p:spPr>
            <a:xfrm rot="10800000">
              <a:off x="7880044" y="-10436"/>
              <a:ext cx="1070400" cy="92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3"/>
            <p:cNvSpPr/>
            <p:nvPr/>
          </p:nvSpPr>
          <p:spPr>
            <a:xfrm rot="10800000">
              <a:off x="8222675" y="108230"/>
              <a:ext cx="794700" cy="68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3"/>
            <p:cNvSpPr/>
            <p:nvPr/>
          </p:nvSpPr>
          <p:spPr>
            <a:xfrm rot="10800000">
              <a:off x="8209232" y="309810"/>
              <a:ext cx="412200" cy="356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0" name="Google Shape;1360;p24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361" name="Google Shape;1361;p24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2" name="Google Shape;1362;p24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3" name="Google Shape;1363;p24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4" name="Google Shape;1364;p24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5" name="Google Shape;1365;p24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6" name="Google Shape;1366;p24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7" name="Google Shape;1367;p24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8" name="Google Shape;1368;p24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9" name="Google Shape;1369;p24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0" name="Google Shape;1370;p24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1" name="Google Shape;1371;p24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2" name="Google Shape;1372;p24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3" name="Google Shape;1373;p24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4" name="Google Shape;1374;p24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5" name="Google Shape;1375;p24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6" name="Google Shape;1376;p24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7" name="Google Shape;1377;p24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8" name="Google Shape;1378;p24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9" name="Google Shape;1379;p24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0" name="Google Shape;1380;p24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1" name="Google Shape;1381;p24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2" name="Google Shape;1382;p24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3" name="Google Shape;1383;p24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4" name="Google Shape;1384;p24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5" name="Google Shape;1385;p24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6" name="Google Shape;1386;p24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7" name="Google Shape;1387;p24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8" name="Google Shape;1388;p24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9" name="Google Shape;1389;p24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0" name="Google Shape;1390;p24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1" name="Google Shape;1391;p24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2" name="Google Shape;1392;p24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3" name="Google Shape;1393;p24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4" name="Google Shape;1394;p24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5" name="Google Shape;1395;p24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6" name="Google Shape;1396;p24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7" name="Google Shape;1397;p24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8" name="Google Shape;1398;p24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9" name="Google Shape;1399;p24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4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1" name="Google Shape;1401;p24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2" name="Google Shape;1402;p24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3" name="Google Shape;1403;p24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4" name="Google Shape;1404;p24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5" name="Google Shape;1405;p24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6" name="Google Shape;1406;p24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7" name="Google Shape;1407;p24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8" name="Google Shape;1408;p24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9" name="Google Shape;1409;p24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0" name="Google Shape;1410;p24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1" name="Google Shape;1411;p24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2" name="Google Shape;1412;p24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3" name="Google Shape;1413;p24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4" name="Google Shape;1414;p2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15" name="Google Shape;1415;p24"/>
          <p:cNvSpPr txBox="1">
            <a:spLocks noGrp="1"/>
          </p:cNvSpPr>
          <p:nvPr>
            <p:ph type="subTitle" idx="1"/>
          </p:nvPr>
        </p:nvSpPr>
        <p:spPr>
          <a:xfrm>
            <a:off x="869950" y="24250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24"/>
          <p:cNvSpPr txBox="1">
            <a:spLocks noGrp="1"/>
          </p:cNvSpPr>
          <p:nvPr>
            <p:ph type="subTitle" idx="2"/>
          </p:nvPr>
        </p:nvSpPr>
        <p:spPr>
          <a:xfrm>
            <a:off x="3403800" y="24250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7" name="Google Shape;1417;p24"/>
          <p:cNvSpPr txBox="1">
            <a:spLocks noGrp="1"/>
          </p:cNvSpPr>
          <p:nvPr>
            <p:ph type="subTitle" idx="3"/>
          </p:nvPr>
        </p:nvSpPr>
        <p:spPr>
          <a:xfrm>
            <a:off x="5937650" y="2425086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24"/>
          <p:cNvSpPr txBox="1">
            <a:spLocks noGrp="1"/>
          </p:cNvSpPr>
          <p:nvPr>
            <p:ph type="subTitle" idx="4"/>
          </p:nvPr>
        </p:nvSpPr>
        <p:spPr>
          <a:xfrm>
            <a:off x="869950" y="404456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9" name="Google Shape;1419;p24"/>
          <p:cNvSpPr txBox="1">
            <a:spLocks noGrp="1"/>
          </p:cNvSpPr>
          <p:nvPr>
            <p:ph type="subTitle" idx="5"/>
          </p:nvPr>
        </p:nvSpPr>
        <p:spPr>
          <a:xfrm>
            <a:off x="3403800" y="404456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24"/>
          <p:cNvSpPr txBox="1">
            <a:spLocks noGrp="1"/>
          </p:cNvSpPr>
          <p:nvPr>
            <p:ph type="subTitle" idx="6"/>
          </p:nvPr>
        </p:nvSpPr>
        <p:spPr>
          <a:xfrm>
            <a:off x="5937650" y="404456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1" name="Google Shape;1421;p24"/>
          <p:cNvSpPr txBox="1">
            <a:spLocks noGrp="1"/>
          </p:cNvSpPr>
          <p:nvPr>
            <p:ph type="subTitle" idx="7"/>
          </p:nvPr>
        </p:nvSpPr>
        <p:spPr>
          <a:xfrm>
            <a:off x="869950" y="193314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2" name="Google Shape;1422;p24"/>
          <p:cNvSpPr txBox="1">
            <a:spLocks noGrp="1"/>
          </p:cNvSpPr>
          <p:nvPr>
            <p:ph type="subTitle" idx="8"/>
          </p:nvPr>
        </p:nvSpPr>
        <p:spPr>
          <a:xfrm>
            <a:off x="3403800" y="193314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3" name="Google Shape;1423;p24"/>
          <p:cNvSpPr txBox="1">
            <a:spLocks noGrp="1"/>
          </p:cNvSpPr>
          <p:nvPr>
            <p:ph type="subTitle" idx="9"/>
          </p:nvPr>
        </p:nvSpPr>
        <p:spPr>
          <a:xfrm>
            <a:off x="5937650" y="1933149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4" name="Google Shape;1424;p24"/>
          <p:cNvSpPr txBox="1">
            <a:spLocks noGrp="1"/>
          </p:cNvSpPr>
          <p:nvPr>
            <p:ph type="subTitle" idx="13"/>
          </p:nvPr>
        </p:nvSpPr>
        <p:spPr>
          <a:xfrm>
            <a:off x="869950" y="35606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5" name="Google Shape;1425;p24"/>
          <p:cNvSpPr txBox="1">
            <a:spLocks noGrp="1"/>
          </p:cNvSpPr>
          <p:nvPr>
            <p:ph type="subTitle" idx="14"/>
          </p:nvPr>
        </p:nvSpPr>
        <p:spPr>
          <a:xfrm>
            <a:off x="3403800" y="35606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6" name="Google Shape;1426;p24"/>
          <p:cNvSpPr txBox="1">
            <a:spLocks noGrp="1"/>
          </p:cNvSpPr>
          <p:nvPr>
            <p:ph type="subTitle" idx="15"/>
          </p:nvPr>
        </p:nvSpPr>
        <p:spPr>
          <a:xfrm>
            <a:off x="5937650" y="3560632"/>
            <a:ext cx="23364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7" name="Google Shape;1427;p24"/>
          <p:cNvSpPr/>
          <p:nvPr/>
        </p:nvSpPr>
        <p:spPr>
          <a:xfrm rot="10800000">
            <a:off x="8740651" y="13835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8" name="Google Shape;1428;p24"/>
          <p:cNvSpPr/>
          <p:nvPr/>
        </p:nvSpPr>
        <p:spPr>
          <a:xfrm>
            <a:off x="4881972" y="46866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9" name="Google Shape;1429;p24"/>
          <p:cNvSpPr/>
          <p:nvPr/>
        </p:nvSpPr>
        <p:spPr>
          <a:xfrm rot="10800000">
            <a:off x="6197205" y="1565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4"/>
          <p:cNvSpPr/>
          <p:nvPr/>
        </p:nvSpPr>
        <p:spPr>
          <a:xfrm rot="10800000">
            <a:off x="499605" y="347055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1" name="Google Shape;1431;p24"/>
          <p:cNvSpPr/>
          <p:nvPr/>
        </p:nvSpPr>
        <p:spPr>
          <a:xfrm rot="10800000">
            <a:off x="1786447" y="3085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24"/>
          <p:cNvSpPr/>
          <p:nvPr/>
        </p:nvSpPr>
        <p:spPr>
          <a:xfrm rot="10800000">
            <a:off x="7284676" y="47191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24"/>
          <p:cNvSpPr/>
          <p:nvPr/>
        </p:nvSpPr>
        <p:spPr>
          <a:xfrm rot="10800000">
            <a:off x="8603847" y="28827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4" name="Google Shape;1434;p24"/>
          <p:cNvGrpSpPr/>
          <p:nvPr/>
        </p:nvGrpSpPr>
        <p:grpSpPr>
          <a:xfrm>
            <a:off x="35125" y="725"/>
            <a:ext cx="704051" cy="573000"/>
            <a:chOff x="35125" y="725"/>
            <a:chExt cx="704051" cy="573000"/>
          </a:xfrm>
        </p:grpSpPr>
        <p:sp>
          <p:nvSpPr>
            <p:cNvPr id="1435" name="Google Shape;1435;p24"/>
            <p:cNvSpPr/>
            <p:nvPr/>
          </p:nvSpPr>
          <p:spPr>
            <a:xfrm rot="10800000">
              <a:off x="35125" y="725"/>
              <a:ext cx="663000" cy="573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4"/>
            <p:cNvSpPr/>
            <p:nvPr/>
          </p:nvSpPr>
          <p:spPr>
            <a:xfrm rot="10800000">
              <a:off x="191076" y="77196"/>
              <a:ext cx="548100" cy="474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24"/>
          <p:cNvGrpSpPr/>
          <p:nvPr/>
        </p:nvGrpSpPr>
        <p:grpSpPr>
          <a:xfrm>
            <a:off x="8136801" y="4382238"/>
            <a:ext cx="992799" cy="756013"/>
            <a:chOff x="8136801" y="4382238"/>
            <a:chExt cx="992799" cy="756013"/>
          </a:xfrm>
        </p:grpSpPr>
        <p:sp>
          <p:nvSpPr>
            <p:cNvPr id="1438" name="Google Shape;1438;p24"/>
            <p:cNvSpPr/>
            <p:nvPr/>
          </p:nvSpPr>
          <p:spPr>
            <a:xfrm>
              <a:off x="8466600" y="4382238"/>
              <a:ext cx="663000" cy="573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4"/>
            <p:cNvSpPr/>
            <p:nvPr/>
          </p:nvSpPr>
          <p:spPr>
            <a:xfrm>
              <a:off x="8136801" y="4382251"/>
              <a:ext cx="874800" cy="75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4"/>
            <p:cNvSpPr/>
            <p:nvPr/>
          </p:nvSpPr>
          <p:spPr>
            <a:xfrm>
              <a:off x="8571262" y="4538586"/>
              <a:ext cx="382200" cy="330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1" name="Google Shape;1441;p24"/>
          <p:cNvSpPr/>
          <p:nvPr/>
        </p:nvSpPr>
        <p:spPr>
          <a:xfrm>
            <a:off x="424801" y="24174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2" name="Google Shape;1442;p24"/>
          <p:cNvSpPr/>
          <p:nvPr/>
        </p:nvSpPr>
        <p:spPr>
          <a:xfrm>
            <a:off x="3206918" y="4535942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4" name="Google Shape;1444;p25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445" name="Google Shape;1445;p25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6" name="Google Shape;1446;p25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7" name="Google Shape;1447;p25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8" name="Google Shape;1448;p25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9" name="Google Shape;1449;p25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0" name="Google Shape;1450;p25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1" name="Google Shape;1451;p25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2" name="Google Shape;1452;p25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3" name="Google Shape;1453;p25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4" name="Google Shape;1454;p25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5" name="Google Shape;1455;p25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6" name="Google Shape;1456;p25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7" name="Google Shape;1457;p25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8" name="Google Shape;1458;p25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9" name="Google Shape;1459;p25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0" name="Google Shape;1460;p25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1" name="Google Shape;1461;p25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2" name="Google Shape;1462;p25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3" name="Google Shape;1463;p25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4" name="Google Shape;1464;p25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5" name="Google Shape;1465;p25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6" name="Google Shape;1466;p25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25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8" name="Google Shape;1468;p25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9" name="Google Shape;1469;p25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0" name="Google Shape;1470;p25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1" name="Google Shape;1471;p25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2" name="Google Shape;1472;p25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5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4" name="Google Shape;1474;p25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5" name="Google Shape;1475;p25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6" name="Google Shape;1476;p25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7" name="Google Shape;1477;p25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8" name="Google Shape;1478;p25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9" name="Google Shape;1479;p25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0" name="Google Shape;1480;p25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25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25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25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4" name="Google Shape;1484;p25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5" name="Google Shape;1485;p25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6" name="Google Shape;1486;p25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7" name="Google Shape;1487;p25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8" name="Google Shape;1488;p25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9" name="Google Shape;1489;p25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0" name="Google Shape;1490;p25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1" name="Google Shape;1491;p25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2" name="Google Shape;1492;p25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3" name="Google Shape;1493;p25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4" name="Google Shape;1494;p25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5" name="Google Shape;1495;p25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6" name="Google Shape;1496;p25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7" name="Google Shape;1497;p25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98" name="Google Shape;1498;p25"/>
          <p:cNvSpPr txBox="1">
            <a:spLocks noGrp="1"/>
          </p:cNvSpPr>
          <p:nvPr>
            <p:ph type="title" hasCustomPrompt="1"/>
          </p:nvPr>
        </p:nvSpPr>
        <p:spPr>
          <a:xfrm>
            <a:off x="2645250" y="540000"/>
            <a:ext cx="3853500" cy="7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>
                <a:solidFill>
                  <a:srgbClr val="19191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499" name="Google Shape;1499;p25"/>
          <p:cNvSpPr txBox="1">
            <a:spLocks noGrp="1"/>
          </p:cNvSpPr>
          <p:nvPr>
            <p:ph type="subTitle" idx="1"/>
          </p:nvPr>
        </p:nvSpPr>
        <p:spPr>
          <a:xfrm>
            <a:off x="2645250" y="1246027"/>
            <a:ext cx="3853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0" name="Google Shape;1500;p25"/>
          <p:cNvSpPr txBox="1">
            <a:spLocks noGrp="1"/>
          </p:cNvSpPr>
          <p:nvPr>
            <p:ph type="title" idx="2" hasCustomPrompt="1"/>
          </p:nvPr>
        </p:nvSpPr>
        <p:spPr>
          <a:xfrm>
            <a:off x="2645250" y="1996150"/>
            <a:ext cx="3853500" cy="7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1" name="Google Shape;1501;p25"/>
          <p:cNvSpPr txBox="1">
            <a:spLocks noGrp="1"/>
          </p:cNvSpPr>
          <p:nvPr>
            <p:ph type="subTitle" idx="3"/>
          </p:nvPr>
        </p:nvSpPr>
        <p:spPr>
          <a:xfrm>
            <a:off x="2645250" y="2702175"/>
            <a:ext cx="3853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25"/>
          <p:cNvSpPr txBox="1">
            <a:spLocks noGrp="1"/>
          </p:cNvSpPr>
          <p:nvPr>
            <p:ph type="title" idx="4" hasCustomPrompt="1"/>
          </p:nvPr>
        </p:nvSpPr>
        <p:spPr>
          <a:xfrm>
            <a:off x="2645250" y="3452300"/>
            <a:ext cx="3853500" cy="70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03" name="Google Shape;1503;p25"/>
          <p:cNvSpPr txBox="1">
            <a:spLocks noGrp="1"/>
          </p:cNvSpPr>
          <p:nvPr>
            <p:ph type="subTitle" idx="5"/>
          </p:nvPr>
        </p:nvSpPr>
        <p:spPr>
          <a:xfrm>
            <a:off x="2645250" y="4158324"/>
            <a:ext cx="38535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25"/>
          <p:cNvSpPr/>
          <p:nvPr/>
        </p:nvSpPr>
        <p:spPr>
          <a:xfrm>
            <a:off x="2381738" y="45358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25"/>
          <p:cNvSpPr/>
          <p:nvPr/>
        </p:nvSpPr>
        <p:spPr>
          <a:xfrm>
            <a:off x="6697655" y="46932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25"/>
          <p:cNvSpPr/>
          <p:nvPr/>
        </p:nvSpPr>
        <p:spPr>
          <a:xfrm>
            <a:off x="8739613" y="34522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26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509" name="Google Shape;1509;p26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0" name="Google Shape;1510;p26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1" name="Google Shape;1511;p26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2" name="Google Shape;1512;p26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26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26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5" name="Google Shape;1515;p26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6" name="Google Shape;1516;p26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7" name="Google Shape;1517;p26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8" name="Google Shape;1518;p26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9" name="Google Shape;1519;p26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6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1" name="Google Shape;1521;p26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2" name="Google Shape;1522;p26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3" name="Google Shape;1523;p26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4" name="Google Shape;1524;p26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5" name="Google Shape;1525;p26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6" name="Google Shape;1526;p26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7" name="Google Shape;1527;p26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8" name="Google Shape;1528;p26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9" name="Google Shape;1529;p26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0" name="Google Shape;1530;p26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1" name="Google Shape;1531;p26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2" name="Google Shape;1532;p26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3" name="Google Shape;1533;p26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4" name="Google Shape;1534;p26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5" name="Google Shape;1535;p26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6" name="Google Shape;1536;p26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7" name="Google Shape;1537;p26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8" name="Google Shape;1538;p26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9" name="Google Shape;1539;p26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0" name="Google Shape;1540;p26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1" name="Google Shape;1541;p26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2" name="Google Shape;1542;p26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3" name="Google Shape;1543;p26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4" name="Google Shape;1544;p26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5" name="Google Shape;1545;p26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6" name="Google Shape;1546;p26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7" name="Google Shape;1547;p26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8" name="Google Shape;1548;p26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9" name="Google Shape;1549;p26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0" name="Google Shape;1550;p26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1" name="Google Shape;1551;p26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2" name="Google Shape;1552;p26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3" name="Google Shape;1553;p26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4" name="Google Shape;1554;p26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5" name="Google Shape;1555;p26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6" name="Google Shape;1556;p26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7" name="Google Shape;1557;p26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8" name="Google Shape;1558;p26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9" name="Google Shape;1559;p26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0" name="Google Shape;1560;p26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1" name="Google Shape;1561;p26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62" name="Google Shape;1562;p26"/>
          <p:cNvSpPr txBox="1">
            <a:spLocks noGrp="1"/>
          </p:cNvSpPr>
          <p:nvPr>
            <p:ph type="title" hasCustomPrompt="1"/>
          </p:nvPr>
        </p:nvSpPr>
        <p:spPr>
          <a:xfrm>
            <a:off x="715100" y="2496768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3" name="Google Shape;1563;p26"/>
          <p:cNvSpPr txBox="1">
            <a:spLocks noGrp="1"/>
          </p:cNvSpPr>
          <p:nvPr>
            <p:ph type="subTitle" idx="1"/>
          </p:nvPr>
        </p:nvSpPr>
        <p:spPr>
          <a:xfrm>
            <a:off x="715150" y="3204304"/>
            <a:ext cx="20856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26"/>
          <p:cNvSpPr txBox="1">
            <a:spLocks noGrp="1"/>
          </p:cNvSpPr>
          <p:nvPr>
            <p:ph type="title" idx="2" hasCustomPrompt="1"/>
          </p:nvPr>
        </p:nvSpPr>
        <p:spPr>
          <a:xfrm>
            <a:off x="3529200" y="2496773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5" name="Google Shape;1565;p26"/>
          <p:cNvSpPr txBox="1">
            <a:spLocks noGrp="1"/>
          </p:cNvSpPr>
          <p:nvPr>
            <p:ph type="subTitle" idx="3"/>
          </p:nvPr>
        </p:nvSpPr>
        <p:spPr>
          <a:xfrm>
            <a:off x="3529200" y="3204310"/>
            <a:ext cx="20856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6" name="Google Shape;1566;p26"/>
          <p:cNvSpPr txBox="1">
            <a:spLocks noGrp="1"/>
          </p:cNvSpPr>
          <p:nvPr>
            <p:ph type="title" idx="4" hasCustomPrompt="1"/>
          </p:nvPr>
        </p:nvSpPr>
        <p:spPr>
          <a:xfrm>
            <a:off x="6343300" y="2496765"/>
            <a:ext cx="2085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67" name="Google Shape;1567;p26"/>
          <p:cNvSpPr txBox="1">
            <a:spLocks noGrp="1"/>
          </p:cNvSpPr>
          <p:nvPr>
            <p:ph type="subTitle" idx="5"/>
          </p:nvPr>
        </p:nvSpPr>
        <p:spPr>
          <a:xfrm>
            <a:off x="6343350" y="3204301"/>
            <a:ext cx="2085600" cy="52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68" name="Google Shape;1568;p26"/>
          <p:cNvGrpSpPr/>
          <p:nvPr/>
        </p:nvGrpSpPr>
        <p:grpSpPr>
          <a:xfrm>
            <a:off x="8197451" y="645284"/>
            <a:ext cx="462900" cy="400200"/>
            <a:chOff x="8197451" y="645284"/>
            <a:chExt cx="462900" cy="400200"/>
          </a:xfrm>
        </p:grpSpPr>
        <p:sp>
          <p:nvSpPr>
            <p:cNvPr id="1569" name="Google Shape;1569;p26"/>
            <p:cNvSpPr/>
            <p:nvPr/>
          </p:nvSpPr>
          <p:spPr>
            <a:xfrm rot="-10797772">
              <a:off x="8197451" y="645434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6"/>
            <p:cNvSpPr/>
            <p:nvPr/>
          </p:nvSpPr>
          <p:spPr>
            <a:xfrm rot="10800000">
              <a:off x="8197462" y="76723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1" name="Google Shape;1571;p26"/>
          <p:cNvSpPr/>
          <p:nvPr/>
        </p:nvSpPr>
        <p:spPr>
          <a:xfrm>
            <a:off x="6383813" y="38017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26"/>
          <p:cNvSpPr/>
          <p:nvPr/>
        </p:nvSpPr>
        <p:spPr>
          <a:xfrm rot="10800000">
            <a:off x="200637" y="2832785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3" name="Google Shape;1573;p26"/>
          <p:cNvGrpSpPr/>
          <p:nvPr/>
        </p:nvGrpSpPr>
        <p:grpSpPr>
          <a:xfrm>
            <a:off x="796551" y="4401909"/>
            <a:ext cx="462900" cy="400200"/>
            <a:chOff x="796551" y="4401909"/>
            <a:chExt cx="462900" cy="400200"/>
          </a:xfrm>
        </p:grpSpPr>
        <p:sp>
          <p:nvSpPr>
            <p:cNvPr id="1574" name="Google Shape;1574;p26"/>
            <p:cNvSpPr/>
            <p:nvPr/>
          </p:nvSpPr>
          <p:spPr>
            <a:xfrm rot="2228">
              <a:off x="796551" y="440205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6"/>
            <p:cNvSpPr/>
            <p:nvPr/>
          </p:nvSpPr>
          <p:spPr>
            <a:xfrm>
              <a:off x="1040830" y="447447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6" name="Google Shape;1576;p26"/>
          <p:cNvSpPr/>
          <p:nvPr/>
        </p:nvSpPr>
        <p:spPr>
          <a:xfrm rot="10800000">
            <a:off x="2397487" y="162735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8" name="Google Shape;1578;p27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579" name="Google Shape;1579;p27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0" name="Google Shape;1580;p27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1" name="Google Shape;1581;p27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2" name="Google Shape;1582;p27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3" name="Google Shape;1583;p27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4" name="Google Shape;1584;p27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5" name="Google Shape;1585;p27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6" name="Google Shape;1586;p27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7" name="Google Shape;1587;p27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8" name="Google Shape;1588;p27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9" name="Google Shape;1589;p27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0" name="Google Shape;1590;p27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1" name="Google Shape;1591;p27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2" name="Google Shape;1592;p27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3" name="Google Shape;1593;p27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4" name="Google Shape;1594;p27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5" name="Google Shape;1595;p27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6" name="Google Shape;1596;p27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7" name="Google Shape;1597;p27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8" name="Google Shape;1598;p27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9" name="Google Shape;1599;p27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0" name="Google Shape;1600;p27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1" name="Google Shape;1601;p27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2" name="Google Shape;1602;p27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3" name="Google Shape;1603;p27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27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5" name="Google Shape;1605;p27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6" name="Google Shape;1606;p27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7" name="Google Shape;1607;p27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8" name="Google Shape;1608;p27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9" name="Google Shape;1609;p27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0" name="Google Shape;1610;p27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1" name="Google Shape;1611;p27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2" name="Google Shape;1612;p27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3" name="Google Shape;1613;p27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4" name="Google Shape;1614;p27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5" name="Google Shape;1615;p27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6" name="Google Shape;1616;p27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7" name="Google Shape;1617;p27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8" name="Google Shape;1618;p27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9" name="Google Shape;1619;p27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0" name="Google Shape;1620;p27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1" name="Google Shape;1621;p27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2" name="Google Shape;1622;p27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3" name="Google Shape;1623;p27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4" name="Google Shape;1624;p27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5" name="Google Shape;1625;p27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6" name="Google Shape;1626;p27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7" name="Google Shape;1627;p27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8" name="Google Shape;1628;p27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9" name="Google Shape;1629;p27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0" name="Google Shape;1630;p27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1" name="Google Shape;1631;p27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32" name="Google Shape;1632;p2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33" name="Google Shape;1633;p27"/>
          <p:cNvGrpSpPr/>
          <p:nvPr/>
        </p:nvGrpSpPr>
        <p:grpSpPr>
          <a:xfrm>
            <a:off x="215774" y="174485"/>
            <a:ext cx="8919526" cy="4996777"/>
            <a:chOff x="215774" y="174485"/>
            <a:chExt cx="8919526" cy="4996777"/>
          </a:xfrm>
        </p:grpSpPr>
        <p:sp>
          <p:nvSpPr>
            <p:cNvPr id="1634" name="Google Shape;1634;p27"/>
            <p:cNvSpPr/>
            <p:nvPr/>
          </p:nvSpPr>
          <p:spPr>
            <a:xfrm rot="10800000">
              <a:off x="1920113" y="27399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7"/>
            <p:cNvSpPr/>
            <p:nvPr/>
          </p:nvSpPr>
          <p:spPr>
            <a:xfrm rot="10800000">
              <a:off x="343437" y="327966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7"/>
            <p:cNvSpPr/>
            <p:nvPr/>
          </p:nvSpPr>
          <p:spPr>
            <a:xfrm>
              <a:off x="8056500" y="4270662"/>
              <a:ext cx="1078800" cy="900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7"/>
            <p:cNvSpPr/>
            <p:nvPr/>
          </p:nvSpPr>
          <p:spPr>
            <a:xfrm>
              <a:off x="6936655" y="47635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7"/>
            <p:cNvSpPr/>
            <p:nvPr/>
          </p:nvSpPr>
          <p:spPr>
            <a:xfrm rot="10800000">
              <a:off x="8505462" y="321311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7"/>
            <p:cNvSpPr/>
            <p:nvPr/>
          </p:nvSpPr>
          <p:spPr>
            <a:xfrm>
              <a:off x="8747938" y="160004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7"/>
            <p:cNvSpPr/>
            <p:nvPr/>
          </p:nvSpPr>
          <p:spPr>
            <a:xfrm rot="10800000">
              <a:off x="6768655" y="1744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7"/>
            <p:cNvSpPr/>
            <p:nvPr/>
          </p:nvSpPr>
          <p:spPr>
            <a:xfrm>
              <a:off x="7966600" y="4332823"/>
              <a:ext cx="781500" cy="675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7"/>
            <p:cNvSpPr/>
            <p:nvPr/>
          </p:nvSpPr>
          <p:spPr>
            <a:xfrm rot="2364">
              <a:off x="8377799" y="4532541"/>
              <a:ext cx="4362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7"/>
            <p:cNvSpPr/>
            <p:nvPr/>
          </p:nvSpPr>
          <p:spPr>
            <a:xfrm rot="-10797636">
              <a:off x="215774" y="1448341"/>
              <a:ext cx="4362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7"/>
            <p:cNvSpPr/>
            <p:nvPr/>
          </p:nvSpPr>
          <p:spPr>
            <a:xfrm rot="10800000">
              <a:off x="493530" y="156416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7"/>
            <p:cNvSpPr/>
            <p:nvPr/>
          </p:nvSpPr>
          <p:spPr>
            <a:xfrm>
              <a:off x="715105" y="47635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7" name="Google Shape;1647;p28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648" name="Google Shape;1648;p28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9" name="Google Shape;1649;p28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0" name="Google Shape;1650;p28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1" name="Google Shape;1651;p28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2" name="Google Shape;1652;p28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3" name="Google Shape;1653;p28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4" name="Google Shape;1654;p28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5" name="Google Shape;1655;p28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6" name="Google Shape;1656;p28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7" name="Google Shape;1657;p28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8" name="Google Shape;1658;p28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9" name="Google Shape;1659;p28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0" name="Google Shape;1660;p28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1" name="Google Shape;1661;p28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2" name="Google Shape;1662;p28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3" name="Google Shape;1663;p28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4" name="Google Shape;1664;p28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5" name="Google Shape;1665;p28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6" name="Google Shape;1666;p28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7" name="Google Shape;1667;p28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8" name="Google Shape;1668;p28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9" name="Google Shape;1669;p28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0" name="Google Shape;1670;p28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1" name="Google Shape;1671;p28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2" name="Google Shape;1672;p28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3" name="Google Shape;1673;p28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4" name="Google Shape;1674;p28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5" name="Google Shape;1675;p28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6" name="Google Shape;1676;p28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28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8" name="Google Shape;1678;p28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9" name="Google Shape;1679;p28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0" name="Google Shape;1680;p28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1" name="Google Shape;1681;p28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2" name="Google Shape;1682;p28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3" name="Google Shape;1683;p28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4" name="Google Shape;1684;p28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28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28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28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8" name="Google Shape;1688;p28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9" name="Google Shape;1689;p28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0" name="Google Shape;1690;p28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1" name="Google Shape;1691;p28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2" name="Google Shape;1692;p28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3" name="Google Shape;1693;p28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4" name="Google Shape;1694;p28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5" name="Google Shape;1695;p28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6" name="Google Shape;1696;p28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7" name="Google Shape;1697;p28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8" name="Google Shape;1698;p28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9" name="Google Shape;1699;p28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0" name="Google Shape;1700;p28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1" name="Google Shape;1701;p2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02" name="Google Shape;1702;p28"/>
          <p:cNvGrpSpPr/>
          <p:nvPr/>
        </p:nvGrpSpPr>
        <p:grpSpPr>
          <a:xfrm>
            <a:off x="174707" y="168755"/>
            <a:ext cx="8654544" cy="4989188"/>
            <a:chOff x="174707" y="168755"/>
            <a:chExt cx="8654544" cy="4989188"/>
          </a:xfrm>
        </p:grpSpPr>
        <p:sp>
          <p:nvSpPr>
            <p:cNvPr id="1703" name="Google Shape;1703;p28"/>
            <p:cNvSpPr/>
            <p:nvPr/>
          </p:nvSpPr>
          <p:spPr>
            <a:xfrm>
              <a:off x="2994105" y="16875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8"/>
            <p:cNvSpPr/>
            <p:nvPr/>
          </p:nvSpPr>
          <p:spPr>
            <a:xfrm>
              <a:off x="342676" y="110771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8"/>
            <p:cNvSpPr/>
            <p:nvPr/>
          </p:nvSpPr>
          <p:spPr>
            <a:xfrm rot="10800000">
              <a:off x="523572" y="27447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8"/>
            <p:cNvSpPr/>
            <p:nvPr/>
          </p:nvSpPr>
          <p:spPr>
            <a:xfrm rot="10800000">
              <a:off x="174707" y="4535876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8"/>
            <p:cNvSpPr/>
            <p:nvPr/>
          </p:nvSpPr>
          <p:spPr>
            <a:xfrm>
              <a:off x="4326051" y="475896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8"/>
            <p:cNvSpPr/>
            <p:nvPr/>
          </p:nvSpPr>
          <p:spPr>
            <a:xfrm>
              <a:off x="8654807" y="4535901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8"/>
            <p:cNvSpPr/>
            <p:nvPr/>
          </p:nvSpPr>
          <p:spPr>
            <a:xfrm rot="10800000">
              <a:off x="8648351" y="204588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8"/>
            <p:cNvSpPr/>
            <p:nvPr/>
          </p:nvSpPr>
          <p:spPr>
            <a:xfrm rot="10800000">
              <a:off x="6536322" y="3139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8"/>
            <p:cNvSpPr/>
            <p:nvPr/>
          </p:nvSpPr>
          <p:spPr>
            <a:xfrm>
              <a:off x="523578" y="4382143"/>
              <a:ext cx="872100" cy="77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8"/>
            <p:cNvSpPr/>
            <p:nvPr/>
          </p:nvSpPr>
          <p:spPr>
            <a:xfrm rot="1861">
              <a:off x="887912" y="4530488"/>
              <a:ext cx="554100" cy="479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3"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4" name="Google Shape;1714;p29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715" name="Google Shape;1715;p29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6" name="Google Shape;1716;p29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29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29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9" name="Google Shape;1719;p29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0" name="Google Shape;1720;p29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1" name="Google Shape;1721;p29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2" name="Google Shape;1722;p29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3" name="Google Shape;1723;p29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4" name="Google Shape;1724;p29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5" name="Google Shape;1725;p29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6" name="Google Shape;1726;p29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7" name="Google Shape;1727;p29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8" name="Google Shape;1728;p29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9" name="Google Shape;1729;p29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0" name="Google Shape;1730;p29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1" name="Google Shape;1731;p29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2" name="Google Shape;1732;p29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3" name="Google Shape;1733;p29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4" name="Google Shape;1734;p29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5" name="Google Shape;1735;p29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6" name="Google Shape;1736;p29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7" name="Google Shape;1737;p29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8" name="Google Shape;1738;p29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9" name="Google Shape;1739;p29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0" name="Google Shape;1740;p29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1" name="Google Shape;1741;p29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2" name="Google Shape;1742;p29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3" name="Google Shape;1743;p29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4" name="Google Shape;1744;p29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5" name="Google Shape;1745;p29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6" name="Google Shape;1746;p29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7" name="Google Shape;1747;p29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8" name="Google Shape;1748;p29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9" name="Google Shape;1749;p29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0" name="Google Shape;1750;p29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1" name="Google Shape;1751;p29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2" name="Google Shape;1752;p29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3" name="Google Shape;1753;p29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4" name="Google Shape;1754;p29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5" name="Google Shape;1755;p29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6" name="Google Shape;1756;p29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29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29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29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0" name="Google Shape;1760;p29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1" name="Google Shape;1761;p29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2" name="Google Shape;1762;p29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3" name="Google Shape;1763;p29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4" name="Google Shape;1764;p29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5" name="Google Shape;1765;p29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6" name="Google Shape;1766;p29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7" name="Google Shape;1767;p29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8" name="Google Shape;1768;p2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769" name="Google Shape;1769;p29"/>
          <p:cNvGrpSpPr/>
          <p:nvPr/>
        </p:nvGrpSpPr>
        <p:grpSpPr>
          <a:xfrm>
            <a:off x="279199" y="-7224"/>
            <a:ext cx="8765653" cy="4992191"/>
            <a:chOff x="279199" y="-7224"/>
            <a:chExt cx="8765653" cy="4992191"/>
          </a:xfrm>
        </p:grpSpPr>
        <p:sp>
          <p:nvSpPr>
            <p:cNvPr id="1770" name="Google Shape;1770;p29"/>
            <p:cNvSpPr/>
            <p:nvPr/>
          </p:nvSpPr>
          <p:spPr>
            <a:xfrm>
              <a:off x="8353952" y="69581"/>
              <a:ext cx="690900" cy="61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9"/>
            <p:cNvSpPr/>
            <p:nvPr/>
          </p:nvSpPr>
          <p:spPr>
            <a:xfrm rot="-10797634">
              <a:off x="279199" y="4608017"/>
              <a:ext cx="4359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9"/>
            <p:cNvSpPr/>
            <p:nvPr/>
          </p:nvSpPr>
          <p:spPr>
            <a:xfrm rot="10800000">
              <a:off x="539112" y="471828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9"/>
            <p:cNvSpPr/>
            <p:nvPr/>
          </p:nvSpPr>
          <p:spPr>
            <a:xfrm rot="10800000">
              <a:off x="7922049" y="-7224"/>
              <a:ext cx="970200" cy="838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9"/>
            <p:cNvSpPr/>
            <p:nvPr/>
          </p:nvSpPr>
          <p:spPr>
            <a:xfrm rot="1984">
              <a:off x="8348541" y="152300"/>
              <a:ext cx="519900" cy="449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0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777" name="Google Shape;1777;p30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8" name="Google Shape;1778;p30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9" name="Google Shape;1779;p30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0" name="Google Shape;1780;p30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1" name="Google Shape;1781;p30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2" name="Google Shape;1782;p30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3" name="Google Shape;1783;p30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4" name="Google Shape;1784;p30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5" name="Google Shape;1785;p30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6" name="Google Shape;1786;p30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7" name="Google Shape;1787;p30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8" name="Google Shape;1788;p30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30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30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1" name="Google Shape;1791;p30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2" name="Google Shape;1792;p30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3" name="Google Shape;1793;p30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4" name="Google Shape;1794;p30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5" name="Google Shape;1795;p30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6" name="Google Shape;1796;p30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7" name="Google Shape;1797;p30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8" name="Google Shape;1798;p30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9" name="Google Shape;1799;p30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0" name="Google Shape;1800;p30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1" name="Google Shape;1801;p30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2" name="Google Shape;1802;p30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3" name="Google Shape;1803;p30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4" name="Google Shape;1804;p30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5" name="Google Shape;1805;p30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6" name="Google Shape;1806;p30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7" name="Google Shape;1807;p30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8" name="Google Shape;1808;p30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9" name="Google Shape;1809;p30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0" name="Google Shape;1810;p30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1" name="Google Shape;1811;p30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2" name="Google Shape;1812;p30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3" name="Google Shape;1813;p30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4" name="Google Shape;1814;p30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5" name="Google Shape;1815;p30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6" name="Google Shape;1816;p30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7" name="Google Shape;1817;p30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8" name="Google Shape;1818;p30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9" name="Google Shape;1819;p30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0" name="Google Shape;1820;p30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1" name="Google Shape;1821;p30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2" name="Google Shape;1822;p30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3" name="Google Shape;1823;p30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4" name="Google Shape;1824;p30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5" name="Google Shape;1825;p30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6" name="Google Shape;1826;p30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7" name="Google Shape;1827;p30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8" name="Google Shape;1828;p30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9" name="Google Shape;1829;p30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30" name="Google Shape;1830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31" name="Google Shape;1831;p30"/>
          <p:cNvGrpSpPr/>
          <p:nvPr/>
        </p:nvGrpSpPr>
        <p:grpSpPr>
          <a:xfrm>
            <a:off x="209788" y="148385"/>
            <a:ext cx="8672317" cy="4870113"/>
            <a:chOff x="209788" y="148385"/>
            <a:chExt cx="8672317" cy="4870113"/>
          </a:xfrm>
        </p:grpSpPr>
        <p:sp>
          <p:nvSpPr>
            <p:cNvPr id="1832" name="Google Shape;1832;p30"/>
            <p:cNvSpPr/>
            <p:nvPr/>
          </p:nvSpPr>
          <p:spPr>
            <a:xfrm rot="10800000">
              <a:off x="1085362" y="14838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0"/>
            <p:cNvSpPr/>
            <p:nvPr/>
          </p:nvSpPr>
          <p:spPr>
            <a:xfrm>
              <a:off x="209788" y="178124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0"/>
            <p:cNvSpPr/>
            <p:nvPr/>
          </p:nvSpPr>
          <p:spPr>
            <a:xfrm>
              <a:off x="6642263" y="487329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0"/>
            <p:cNvSpPr/>
            <p:nvPr/>
          </p:nvSpPr>
          <p:spPr>
            <a:xfrm>
              <a:off x="8714105" y="26269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0"/>
            <p:cNvSpPr/>
            <p:nvPr/>
          </p:nvSpPr>
          <p:spPr>
            <a:xfrm>
              <a:off x="5414888" y="21504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0"/>
            <p:cNvSpPr/>
            <p:nvPr/>
          </p:nvSpPr>
          <p:spPr>
            <a:xfrm rot="2366">
              <a:off x="209799" y="4029067"/>
              <a:ext cx="4359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0"/>
            <p:cNvSpPr/>
            <p:nvPr/>
          </p:nvSpPr>
          <p:spPr>
            <a:xfrm>
              <a:off x="477705" y="41448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0"/>
            <p:cNvSpPr/>
            <p:nvPr/>
          </p:nvSpPr>
          <p:spPr>
            <a:xfrm rot="-10797634">
              <a:off x="8223124" y="3901092"/>
              <a:ext cx="4359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0"/>
            <p:cNvSpPr/>
            <p:nvPr/>
          </p:nvSpPr>
          <p:spPr>
            <a:xfrm rot="10800000">
              <a:off x="8467887" y="408318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ONLY_5"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31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843" name="Google Shape;1843;p31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4" name="Google Shape;1844;p31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5" name="Google Shape;1845;p31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6" name="Google Shape;1846;p31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7" name="Google Shape;1847;p31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8" name="Google Shape;1848;p31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9" name="Google Shape;1849;p31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0" name="Google Shape;1850;p31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1" name="Google Shape;1851;p31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2" name="Google Shape;1852;p31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3" name="Google Shape;1853;p31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4" name="Google Shape;1854;p31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5" name="Google Shape;1855;p31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6" name="Google Shape;1856;p31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7" name="Google Shape;1857;p31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8" name="Google Shape;1858;p31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9" name="Google Shape;1859;p31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0" name="Google Shape;1860;p31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1" name="Google Shape;1861;p31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2" name="Google Shape;1862;p31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3" name="Google Shape;1863;p31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4" name="Google Shape;1864;p31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5" name="Google Shape;1865;p31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6" name="Google Shape;1866;p31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7" name="Google Shape;1867;p31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8" name="Google Shape;1868;p31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9" name="Google Shape;1869;p31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0" name="Google Shape;1870;p31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1" name="Google Shape;1871;p31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2" name="Google Shape;1872;p31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3" name="Google Shape;1873;p31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4" name="Google Shape;1874;p31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5" name="Google Shape;1875;p31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6" name="Google Shape;1876;p31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7" name="Google Shape;1877;p31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8" name="Google Shape;1878;p31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9" name="Google Shape;1879;p31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0" name="Google Shape;1880;p31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31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2" name="Google Shape;1882;p31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3" name="Google Shape;1883;p31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4" name="Google Shape;1884;p31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5" name="Google Shape;1885;p31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6" name="Google Shape;1886;p31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7" name="Google Shape;1887;p31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8" name="Google Shape;1888;p31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9" name="Google Shape;1889;p31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0" name="Google Shape;1890;p31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1" name="Google Shape;1891;p31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2" name="Google Shape;1892;p31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3" name="Google Shape;1893;p31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4" name="Google Shape;1894;p31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5" name="Google Shape;1895;p31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6" name="Google Shape;1896;p3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897" name="Google Shape;1897;p31"/>
          <p:cNvGrpSpPr/>
          <p:nvPr/>
        </p:nvGrpSpPr>
        <p:grpSpPr>
          <a:xfrm>
            <a:off x="361397" y="167385"/>
            <a:ext cx="8560154" cy="4991337"/>
            <a:chOff x="361397" y="167385"/>
            <a:chExt cx="8560154" cy="4991337"/>
          </a:xfrm>
        </p:grpSpPr>
        <p:sp>
          <p:nvSpPr>
            <p:cNvPr id="1898" name="Google Shape;1898;p31"/>
            <p:cNvSpPr/>
            <p:nvPr/>
          </p:nvSpPr>
          <p:spPr>
            <a:xfrm rot="10800000">
              <a:off x="8740651" y="13835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1"/>
            <p:cNvSpPr/>
            <p:nvPr/>
          </p:nvSpPr>
          <p:spPr>
            <a:xfrm>
              <a:off x="4943597" y="47370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1"/>
            <p:cNvSpPr/>
            <p:nvPr/>
          </p:nvSpPr>
          <p:spPr>
            <a:xfrm rot="10800000">
              <a:off x="1792905" y="47856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1"/>
            <p:cNvSpPr/>
            <p:nvPr/>
          </p:nvSpPr>
          <p:spPr>
            <a:xfrm rot="10800000">
              <a:off x="2207822" y="1673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1"/>
            <p:cNvSpPr/>
            <p:nvPr/>
          </p:nvSpPr>
          <p:spPr>
            <a:xfrm rot="10800000">
              <a:off x="8428901" y="44521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1"/>
            <p:cNvSpPr/>
            <p:nvPr/>
          </p:nvSpPr>
          <p:spPr>
            <a:xfrm>
              <a:off x="361401" y="402458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1"/>
            <p:cNvSpPr/>
            <p:nvPr/>
          </p:nvSpPr>
          <p:spPr>
            <a:xfrm rot="10800000">
              <a:off x="361397" y="10741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1"/>
            <p:cNvSpPr/>
            <p:nvPr/>
          </p:nvSpPr>
          <p:spPr>
            <a:xfrm>
              <a:off x="2647155" y="4557822"/>
              <a:ext cx="695100" cy="600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1"/>
            <p:cNvSpPr/>
            <p:nvPr/>
          </p:nvSpPr>
          <p:spPr>
            <a:xfrm>
              <a:off x="2707300" y="4412634"/>
              <a:ext cx="574800" cy="496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4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43" name="Google Shape;143;p4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4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4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4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4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4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4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4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4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4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4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4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4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6" name="Google Shape;156;p4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7" name="Google Shape;157;p4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4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9" name="Google Shape;159;p4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" name="Google Shape;160;p4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4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4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4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4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4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4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4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4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4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4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2" name="Google Shape;172;p4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3" name="Google Shape;173;p4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4" name="Google Shape;174;p4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4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4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4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4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4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4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4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4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4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4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4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4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4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4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4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4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4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" name="Google Shape;192;p4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4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" name="Google Shape;194;p4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Google Shape;195;p4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_ONLY_6"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8" name="Google Shape;1908;p32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909" name="Google Shape;1909;p32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0" name="Google Shape;1910;p32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1" name="Google Shape;1911;p32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2" name="Google Shape;1912;p32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3" name="Google Shape;1913;p32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4" name="Google Shape;1914;p32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5" name="Google Shape;1915;p32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6" name="Google Shape;1916;p32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7" name="Google Shape;1917;p32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8" name="Google Shape;1918;p32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9" name="Google Shape;1919;p32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0" name="Google Shape;1920;p32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1" name="Google Shape;1921;p32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2" name="Google Shape;1922;p32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3" name="Google Shape;1923;p32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4" name="Google Shape;1924;p32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5" name="Google Shape;1925;p32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6" name="Google Shape;1926;p32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7" name="Google Shape;1927;p32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8" name="Google Shape;1928;p32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29" name="Google Shape;1929;p32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0" name="Google Shape;1930;p32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1" name="Google Shape;1931;p32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2" name="Google Shape;1932;p32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3" name="Google Shape;1933;p32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4" name="Google Shape;1934;p32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5" name="Google Shape;1935;p32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6" name="Google Shape;1936;p32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7" name="Google Shape;1937;p32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8" name="Google Shape;1938;p32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9" name="Google Shape;1939;p32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0" name="Google Shape;1940;p32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1" name="Google Shape;1941;p32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2" name="Google Shape;1942;p32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3" name="Google Shape;1943;p32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4" name="Google Shape;1944;p32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5" name="Google Shape;1945;p32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6" name="Google Shape;1946;p32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7" name="Google Shape;1947;p32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8" name="Google Shape;1948;p32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49" name="Google Shape;1949;p32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0" name="Google Shape;1950;p32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1" name="Google Shape;1951;p32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2" name="Google Shape;1952;p32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3" name="Google Shape;1953;p32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4" name="Google Shape;1954;p32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5" name="Google Shape;1955;p32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6" name="Google Shape;1956;p32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7" name="Google Shape;1957;p32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8" name="Google Shape;1958;p32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9" name="Google Shape;1959;p32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0" name="Google Shape;1960;p32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1" name="Google Shape;1961;p32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2" name="Google Shape;1962;p3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963" name="Google Shape;1963;p32"/>
          <p:cNvGrpSpPr/>
          <p:nvPr/>
        </p:nvGrpSpPr>
        <p:grpSpPr>
          <a:xfrm>
            <a:off x="151112" y="218935"/>
            <a:ext cx="8992888" cy="4766032"/>
            <a:chOff x="151112" y="218935"/>
            <a:chExt cx="8992888" cy="4766032"/>
          </a:xfrm>
        </p:grpSpPr>
        <p:sp>
          <p:nvSpPr>
            <p:cNvPr id="1964" name="Google Shape;1964;p32"/>
            <p:cNvSpPr/>
            <p:nvPr/>
          </p:nvSpPr>
          <p:spPr>
            <a:xfrm rot="10800000">
              <a:off x="151112" y="313591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2"/>
            <p:cNvSpPr/>
            <p:nvPr/>
          </p:nvSpPr>
          <p:spPr>
            <a:xfrm rot="10800000">
              <a:off x="3844113" y="476357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2"/>
            <p:cNvSpPr/>
            <p:nvPr/>
          </p:nvSpPr>
          <p:spPr>
            <a:xfrm rot="10800000">
              <a:off x="2562112" y="21893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2"/>
            <p:cNvSpPr/>
            <p:nvPr/>
          </p:nvSpPr>
          <p:spPr>
            <a:xfrm rot="10800000">
              <a:off x="8963099" y="98701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2"/>
            <p:cNvSpPr/>
            <p:nvPr/>
          </p:nvSpPr>
          <p:spPr>
            <a:xfrm rot="10800000">
              <a:off x="8252912" y="481963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2"/>
            <p:cNvSpPr/>
            <p:nvPr/>
          </p:nvSpPr>
          <p:spPr>
            <a:xfrm>
              <a:off x="331988" y="90339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2"/>
            <p:cNvSpPr/>
            <p:nvPr/>
          </p:nvSpPr>
          <p:spPr>
            <a:xfrm>
              <a:off x="8760863" y="299069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2"/>
            <p:cNvSpPr/>
            <p:nvPr/>
          </p:nvSpPr>
          <p:spPr>
            <a:xfrm>
              <a:off x="5940755" y="476358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2"/>
            <p:cNvSpPr/>
            <p:nvPr/>
          </p:nvSpPr>
          <p:spPr>
            <a:xfrm rot="-10797634">
              <a:off x="279199" y="4608017"/>
              <a:ext cx="435900" cy="376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2"/>
            <p:cNvSpPr/>
            <p:nvPr/>
          </p:nvSpPr>
          <p:spPr>
            <a:xfrm rot="10800000">
              <a:off x="500005" y="475063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_ONLY_7">
    <p:spTree>
      <p:nvGrpSpPr>
        <p:cNvPr id="1" name="Shape 1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5" name="Google Shape;1975;p33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1976" name="Google Shape;1976;p33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7" name="Google Shape;1977;p33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8" name="Google Shape;1978;p33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9" name="Google Shape;1979;p33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0" name="Google Shape;1980;p33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1" name="Google Shape;1981;p33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2" name="Google Shape;1982;p33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3" name="Google Shape;1983;p33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4" name="Google Shape;1984;p33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5" name="Google Shape;1985;p33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6" name="Google Shape;1986;p33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7" name="Google Shape;1987;p33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8" name="Google Shape;1988;p33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9" name="Google Shape;1989;p33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0" name="Google Shape;1990;p33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1" name="Google Shape;1991;p33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2" name="Google Shape;1992;p33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3" name="Google Shape;1993;p33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4" name="Google Shape;1994;p33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5" name="Google Shape;1995;p33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6" name="Google Shape;1996;p33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7" name="Google Shape;1997;p33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8" name="Google Shape;1998;p33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9" name="Google Shape;1999;p33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0" name="Google Shape;2000;p33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1" name="Google Shape;2001;p33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2" name="Google Shape;2002;p33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3" name="Google Shape;2003;p33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4" name="Google Shape;2004;p33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5" name="Google Shape;2005;p33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6" name="Google Shape;2006;p33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7" name="Google Shape;2007;p33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8" name="Google Shape;2008;p33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09" name="Google Shape;2009;p33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0" name="Google Shape;2010;p33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1" name="Google Shape;2011;p33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2" name="Google Shape;2012;p33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3" name="Google Shape;2013;p33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4" name="Google Shape;2014;p33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5" name="Google Shape;2015;p33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6" name="Google Shape;2016;p33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7" name="Google Shape;2017;p33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8" name="Google Shape;2018;p33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9" name="Google Shape;2019;p33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0" name="Google Shape;2020;p33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1" name="Google Shape;2021;p33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2" name="Google Shape;2022;p33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3" name="Google Shape;2023;p33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4" name="Google Shape;2024;p33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5" name="Google Shape;2025;p33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6" name="Google Shape;2026;p33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7" name="Google Shape;2027;p33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8" name="Google Shape;2028;p33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9" name="Google Shape;2029;p3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30" name="Google Shape;2030;p33"/>
          <p:cNvGrpSpPr/>
          <p:nvPr/>
        </p:nvGrpSpPr>
        <p:grpSpPr>
          <a:xfrm>
            <a:off x="450001" y="221960"/>
            <a:ext cx="8154900" cy="4711125"/>
            <a:chOff x="450001" y="221960"/>
            <a:chExt cx="8154900" cy="4711125"/>
          </a:xfrm>
        </p:grpSpPr>
        <p:sp>
          <p:nvSpPr>
            <p:cNvPr id="2031" name="Google Shape;2031;p33"/>
            <p:cNvSpPr/>
            <p:nvPr/>
          </p:nvSpPr>
          <p:spPr>
            <a:xfrm rot="10800000">
              <a:off x="3136909" y="2219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3"/>
            <p:cNvSpPr/>
            <p:nvPr/>
          </p:nvSpPr>
          <p:spPr>
            <a:xfrm rot="10800000">
              <a:off x="2777284" y="47764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3"/>
            <p:cNvSpPr/>
            <p:nvPr/>
          </p:nvSpPr>
          <p:spPr>
            <a:xfrm>
              <a:off x="6121230" y="47821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3"/>
            <p:cNvSpPr/>
            <p:nvPr/>
          </p:nvSpPr>
          <p:spPr>
            <a:xfrm>
              <a:off x="8424001" y="325733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3"/>
            <p:cNvSpPr/>
            <p:nvPr/>
          </p:nvSpPr>
          <p:spPr>
            <a:xfrm>
              <a:off x="450001" y="53501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3"/>
            <p:cNvSpPr/>
            <p:nvPr/>
          </p:nvSpPr>
          <p:spPr>
            <a:xfrm>
              <a:off x="450001" y="4474363"/>
              <a:ext cx="530100" cy="458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3"/>
            <p:cNvSpPr/>
            <p:nvPr/>
          </p:nvSpPr>
          <p:spPr>
            <a:xfrm>
              <a:off x="741979" y="4625569"/>
              <a:ext cx="238200" cy="20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8">
  <p:cSld name="TITLE_ONLY_8">
    <p:spTree>
      <p:nvGrpSpPr>
        <p:cNvPr id="1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9" name="Google Shape;2039;p34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040" name="Google Shape;2040;p34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1" name="Google Shape;2041;p34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2" name="Google Shape;2042;p34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3" name="Google Shape;2043;p34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4" name="Google Shape;2044;p34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5" name="Google Shape;2045;p34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6" name="Google Shape;2046;p34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7" name="Google Shape;2047;p34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8" name="Google Shape;2048;p34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9" name="Google Shape;2049;p34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0" name="Google Shape;2050;p34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1" name="Google Shape;2051;p34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2" name="Google Shape;2052;p34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3" name="Google Shape;2053;p34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4" name="Google Shape;2054;p34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5" name="Google Shape;2055;p34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6" name="Google Shape;2056;p34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7" name="Google Shape;2057;p34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8" name="Google Shape;2058;p34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9" name="Google Shape;2059;p34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0" name="Google Shape;2060;p34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1" name="Google Shape;2061;p34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2" name="Google Shape;2062;p34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3" name="Google Shape;2063;p34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4" name="Google Shape;2064;p34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5" name="Google Shape;2065;p34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6" name="Google Shape;2066;p34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7" name="Google Shape;2067;p34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8" name="Google Shape;2068;p34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9" name="Google Shape;2069;p34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0" name="Google Shape;2070;p34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1" name="Google Shape;2071;p34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2" name="Google Shape;2072;p34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3" name="Google Shape;2073;p34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4" name="Google Shape;2074;p34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5" name="Google Shape;2075;p34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6" name="Google Shape;2076;p34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7" name="Google Shape;2077;p34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8" name="Google Shape;2078;p34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9" name="Google Shape;2079;p34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0" name="Google Shape;2080;p34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1" name="Google Shape;2081;p34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2" name="Google Shape;2082;p34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3" name="Google Shape;2083;p34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4" name="Google Shape;2084;p34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5" name="Google Shape;2085;p34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6" name="Google Shape;2086;p34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7" name="Google Shape;2087;p34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8" name="Google Shape;2088;p34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9" name="Google Shape;2089;p34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0" name="Google Shape;2090;p34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1" name="Google Shape;2091;p34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2" name="Google Shape;2092;p34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93" name="Google Shape;2093;p3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094" name="Google Shape;2094;p34"/>
          <p:cNvGrpSpPr/>
          <p:nvPr/>
        </p:nvGrpSpPr>
        <p:grpSpPr>
          <a:xfrm>
            <a:off x="539101" y="221960"/>
            <a:ext cx="8251600" cy="4864170"/>
            <a:chOff x="539101" y="221960"/>
            <a:chExt cx="8251600" cy="4864170"/>
          </a:xfrm>
        </p:grpSpPr>
        <p:sp>
          <p:nvSpPr>
            <p:cNvPr id="2095" name="Google Shape;2095;p34"/>
            <p:cNvSpPr/>
            <p:nvPr/>
          </p:nvSpPr>
          <p:spPr>
            <a:xfrm rot="10800000">
              <a:off x="3136909" y="2219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8609801" y="409926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4"/>
            <p:cNvSpPr/>
            <p:nvPr/>
          </p:nvSpPr>
          <p:spPr>
            <a:xfrm rot="10800000">
              <a:off x="8428909" y="7430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7393880" y="494093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4514351" y="460851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4"/>
            <p:cNvSpPr/>
            <p:nvPr/>
          </p:nvSpPr>
          <p:spPr>
            <a:xfrm rot="10800000">
              <a:off x="624659" y="12408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539101" y="280463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9">
  <p:cSld name="TITLE_ONLY_9"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3" name="Google Shape;2103;p35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104" name="Google Shape;2104;p35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5" name="Google Shape;2105;p35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6" name="Google Shape;2106;p35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7" name="Google Shape;2107;p35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8" name="Google Shape;2108;p35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9" name="Google Shape;2109;p35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0" name="Google Shape;2110;p35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1" name="Google Shape;2111;p35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2" name="Google Shape;2112;p35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3" name="Google Shape;2113;p35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4" name="Google Shape;2114;p35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5" name="Google Shape;2115;p35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6" name="Google Shape;2116;p35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7" name="Google Shape;2117;p35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8" name="Google Shape;2118;p35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9" name="Google Shape;2119;p35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0" name="Google Shape;2120;p35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1" name="Google Shape;2121;p35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2" name="Google Shape;2122;p35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3" name="Google Shape;2123;p35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4" name="Google Shape;2124;p35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5" name="Google Shape;2125;p35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6" name="Google Shape;2126;p35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7" name="Google Shape;2127;p35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8" name="Google Shape;2128;p35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9" name="Google Shape;2129;p35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0" name="Google Shape;2130;p35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1" name="Google Shape;2131;p35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2" name="Google Shape;2132;p35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3" name="Google Shape;2133;p35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4" name="Google Shape;2134;p35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5" name="Google Shape;2135;p35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6" name="Google Shape;2136;p35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7" name="Google Shape;2137;p35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8" name="Google Shape;2138;p35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9" name="Google Shape;2139;p35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0" name="Google Shape;2140;p35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1" name="Google Shape;2141;p35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2" name="Google Shape;2142;p35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3" name="Google Shape;2143;p35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4" name="Google Shape;2144;p35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5" name="Google Shape;2145;p35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6" name="Google Shape;2146;p35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7" name="Google Shape;2147;p35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8" name="Google Shape;2148;p35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9" name="Google Shape;2149;p35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0" name="Google Shape;2150;p35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1" name="Google Shape;2151;p35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2" name="Google Shape;2152;p35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3" name="Google Shape;2153;p35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4" name="Google Shape;2154;p35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5" name="Google Shape;2155;p35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6" name="Google Shape;2156;p35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7" name="Google Shape;2157;p3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58" name="Google Shape;2158;p35"/>
          <p:cNvSpPr/>
          <p:nvPr/>
        </p:nvSpPr>
        <p:spPr>
          <a:xfrm>
            <a:off x="5870651" y="1743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9" name="Google Shape;2159;p35"/>
          <p:cNvSpPr/>
          <p:nvPr/>
        </p:nvSpPr>
        <p:spPr>
          <a:xfrm rot="10800000">
            <a:off x="8503159" y="22337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0" name="Google Shape;2160;p35"/>
          <p:cNvSpPr/>
          <p:nvPr/>
        </p:nvSpPr>
        <p:spPr>
          <a:xfrm>
            <a:off x="6713955" y="47661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35"/>
          <p:cNvSpPr/>
          <p:nvPr/>
        </p:nvSpPr>
        <p:spPr>
          <a:xfrm>
            <a:off x="1949001" y="47605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2" name="Google Shape;2162;p35"/>
          <p:cNvSpPr/>
          <p:nvPr/>
        </p:nvSpPr>
        <p:spPr>
          <a:xfrm>
            <a:off x="1020955" y="1799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3" name="Google Shape;2163;p35"/>
          <p:cNvSpPr/>
          <p:nvPr/>
        </p:nvSpPr>
        <p:spPr>
          <a:xfrm rot="10800000">
            <a:off x="269109" y="23903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0">
  <p:cSld name="TITLE_ONLY_10"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36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166" name="Google Shape;2166;p36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7" name="Google Shape;2167;p36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8" name="Google Shape;2168;p36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9" name="Google Shape;2169;p36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0" name="Google Shape;2170;p36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1" name="Google Shape;2171;p36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2" name="Google Shape;2172;p36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3" name="Google Shape;2173;p36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4" name="Google Shape;2174;p36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5" name="Google Shape;2175;p36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6" name="Google Shape;2176;p36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7" name="Google Shape;2177;p36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8" name="Google Shape;2178;p36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9" name="Google Shape;2179;p36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0" name="Google Shape;2180;p36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1" name="Google Shape;2181;p36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2" name="Google Shape;2182;p36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3" name="Google Shape;2183;p36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4" name="Google Shape;2184;p36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5" name="Google Shape;2185;p36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6" name="Google Shape;2186;p36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7" name="Google Shape;2187;p36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8" name="Google Shape;2188;p36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9" name="Google Shape;2189;p36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0" name="Google Shape;2190;p36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1" name="Google Shape;2191;p36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2" name="Google Shape;2192;p36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3" name="Google Shape;2193;p36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4" name="Google Shape;2194;p36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5" name="Google Shape;2195;p36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6" name="Google Shape;2196;p36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7" name="Google Shape;2197;p36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8" name="Google Shape;2198;p36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9" name="Google Shape;2199;p36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0" name="Google Shape;2200;p36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1" name="Google Shape;2201;p36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2" name="Google Shape;2202;p36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3" name="Google Shape;2203;p36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4" name="Google Shape;2204;p36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5" name="Google Shape;2205;p36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6" name="Google Shape;2206;p36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7" name="Google Shape;2207;p36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8" name="Google Shape;2208;p36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9" name="Google Shape;2209;p36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0" name="Google Shape;2210;p36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1" name="Google Shape;2211;p36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2" name="Google Shape;2212;p36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3" name="Google Shape;2213;p36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4" name="Google Shape;2214;p36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5" name="Google Shape;2215;p36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6" name="Google Shape;2216;p36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7" name="Google Shape;2217;p36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8" name="Google Shape;2218;p36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9" name="Google Shape;2219;p3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20" name="Google Shape;2220;p36"/>
          <p:cNvGrpSpPr/>
          <p:nvPr/>
        </p:nvGrpSpPr>
        <p:grpSpPr>
          <a:xfrm>
            <a:off x="378126" y="456862"/>
            <a:ext cx="8517259" cy="4501444"/>
            <a:chOff x="378126" y="456862"/>
            <a:chExt cx="8517259" cy="4501444"/>
          </a:xfrm>
        </p:grpSpPr>
        <p:sp>
          <p:nvSpPr>
            <p:cNvPr id="2221" name="Google Shape;2221;p36"/>
            <p:cNvSpPr/>
            <p:nvPr/>
          </p:nvSpPr>
          <p:spPr>
            <a:xfrm>
              <a:off x="631105" y="266333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6"/>
            <p:cNvSpPr/>
            <p:nvPr/>
          </p:nvSpPr>
          <p:spPr>
            <a:xfrm>
              <a:off x="378126" y="45686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6"/>
            <p:cNvSpPr/>
            <p:nvPr/>
          </p:nvSpPr>
          <p:spPr>
            <a:xfrm rot="10800000">
              <a:off x="378134" y="453021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6"/>
            <p:cNvSpPr/>
            <p:nvPr/>
          </p:nvSpPr>
          <p:spPr>
            <a:xfrm>
              <a:off x="3923355" y="48131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6"/>
            <p:cNvSpPr/>
            <p:nvPr/>
          </p:nvSpPr>
          <p:spPr>
            <a:xfrm>
              <a:off x="7751201" y="468681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6"/>
            <p:cNvSpPr/>
            <p:nvPr/>
          </p:nvSpPr>
          <p:spPr>
            <a:xfrm rot="10800000">
              <a:off x="8714484" y="33957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6"/>
            <p:cNvSpPr/>
            <p:nvPr/>
          </p:nvSpPr>
          <p:spPr>
            <a:xfrm>
              <a:off x="8512901" y="174363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TITLE_ONLY_11"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9" name="Google Shape;2229;p37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230" name="Google Shape;2230;p37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1" name="Google Shape;2231;p37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2" name="Google Shape;2232;p37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3" name="Google Shape;2233;p37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4" name="Google Shape;2234;p37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5" name="Google Shape;2235;p37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6" name="Google Shape;2236;p37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7" name="Google Shape;2237;p37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8" name="Google Shape;2238;p37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9" name="Google Shape;2239;p37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0" name="Google Shape;2240;p37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1" name="Google Shape;2241;p37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2" name="Google Shape;2242;p37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3" name="Google Shape;2243;p37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4" name="Google Shape;2244;p37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5" name="Google Shape;2245;p37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6" name="Google Shape;2246;p37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7" name="Google Shape;2247;p37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8" name="Google Shape;2248;p37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9" name="Google Shape;2249;p37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0" name="Google Shape;2250;p37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1" name="Google Shape;2251;p37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2" name="Google Shape;2252;p37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3" name="Google Shape;2253;p37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4" name="Google Shape;2254;p37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5" name="Google Shape;2255;p37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6" name="Google Shape;2256;p37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7" name="Google Shape;2257;p37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8" name="Google Shape;2258;p37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9" name="Google Shape;2259;p37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0" name="Google Shape;2260;p37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1" name="Google Shape;2261;p37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2" name="Google Shape;2262;p37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3" name="Google Shape;2263;p37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4" name="Google Shape;2264;p37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5" name="Google Shape;2265;p37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6" name="Google Shape;2266;p37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7" name="Google Shape;2267;p37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8" name="Google Shape;2268;p37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9" name="Google Shape;2269;p37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0" name="Google Shape;2270;p37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1" name="Google Shape;2271;p37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2" name="Google Shape;2272;p37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3" name="Google Shape;2273;p37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4" name="Google Shape;2274;p37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5" name="Google Shape;2275;p37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6" name="Google Shape;2276;p37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7" name="Google Shape;2277;p37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8" name="Google Shape;2278;p37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9" name="Google Shape;2279;p37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0" name="Google Shape;2280;p37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1" name="Google Shape;2281;p37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2" name="Google Shape;2282;p37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83" name="Google Shape;2283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2284" name="Google Shape;2284;p37"/>
          <p:cNvGrpSpPr/>
          <p:nvPr/>
        </p:nvGrpSpPr>
        <p:grpSpPr>
          <a:xfrm>
            <a:off x="246355" y="167385"/>
            <a:ext cx="8576225" cy="4786775"/>
            <a:chOff x="246355" y="167385"/>
            <a:chExt cx="8576225" cy="4786775"/>
          </a:xfrm>
        </p:grpSpPr>
        <p:sp>
          <p:nvSpPr>
            <p:cNvPr id="2285" name="Google Shape;2285;p37"/>
            <p:cNvSpPr/>
            <p:nvPr/>
          </p:nvSpPr>
          <p:spPr>
            <a:xfrm>
              <a:off x="6221405" y="3239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7"/>
            <p:cNvSpPr/>
            <p:nvPr/>
          </p:nvSpPr>
          <p:spPr>
            <a:xfrm rot="10800000">
              <a:off x="2207822" y="1673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7"/>
            <p:cNvSpPr/>
            <p:nvPr/>
          </p:nvSpPr>
          <p:spPr>
            <a:xfrm>
              <a:off x="361401" y="402458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7"/>
            <p:cNvSpPr/>
            <p:nvPr/>
          </p:nvSpPr>
          <p:spPr>
            <a:xfrm>
              <a:off x="8654580" y="28101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7"/>
            <p:cNvSpPr/>
            <p:nvPr/>
          </p:nvSpPr>
          <p:spPr>
            <a:xfrm>
              <a:off x="8533501" y="107433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7"/>
            <p:cNvSpPr/>
            <p:nvPr/>
          </p:nvSpPr>
          <p:spPr>
            <a:xfrm rot="10800000">
              <a:off x="8533497" y="47975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7"/>
            <p:cNvSpPr/>
            <p:nvPr/>
          </p:nvSpPr>
          <p:spPr>
            <a:xfrm>
              <a:off x="246355" y="85955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7"/>
            <p:cNvSpPr/>
            <p:nvPr/>
          </p:nvSpPr>
          <p:spPr>
            <a:xfrm>
              <a:off x="3141480" y="473855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4" name="Google Shape;2294;p38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295" name="Google Shape;2295;p38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6" name="Google Shape;2296;p38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7" name="Google Shape;2297;p38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8" name="Google Shape;2298;p38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9" name="Google Shape;2299;p38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0" name="Google Shape;2300;p38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1" name="Google Shape;2301;p38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2" name="Google Shape;2302;p38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3" name="Google Shape;2303;p38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4" name="Google Shape;2304;p38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5" name="Google Shape;2305;p38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6" name="Google Shape;2306;p38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7" name="Google Shape;2307;p38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8" name="Google Shape;2308;p38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9" name="Google Shape;2309;p38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0" name="Google Shape;2310;p38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1" name="Google Shape;2311;p38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2" name="Google Shape;2312;p38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3" name="Google Shape;2313;p38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4" name="Google Shape;2314;p38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5" name="Google Shape;2315;p38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6" name="Google Shape;2316;p38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7" name="Google Shape;2317;p38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8" name="Google Shape;2318;p38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9" name="Google Shape;2319;p38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0" name="Google Shape;2320;p38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1" name="Google Shape;2321;p38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2" name="Google Shape;2322;p38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3" name="Google Shape;2323;p38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4" name="Google Shape;2324;p38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5" name="Google Shape;2325;p38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6" name="Google Shape;2326;p38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7" name="Google Shape;2327;p38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8" name="Google Shape;2328;p38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9" name="Google Shape;2329;p38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0" name="Google Shape;2330;p38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1" name="Google Shape;2331;p38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2" name="Google Shape;2332;p38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3" name="Google Shape;2333;p38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4" name="Google Shape;2334;p38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5" name="Google Shape;2335;p38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6" name="Google Shape;2336;p38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7" name="Google Shape;2337;p38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8" name="Google Shape;2338;p38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9" name="Google Shape;2339;p38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0" name="Google Shape;2340;p38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1" name="Google Shape;2341;p38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2" name="Google Shape;2342;p38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3" name="Google Shape;2343;p38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4" name="Google Shape;2344;p38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5" name="Google Shape;2345;p38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6" name="Google Shape;2346;p38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7" name="Google Shape;2347;p38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48" name="Google Shape;2348;p38"/>
          <p:cNvSpPr txBox="1">
            <a:spLocks noGrp="1"/>
          </p:cNvSpPr>
          <p:nvPr>
            <p:ph type="ctrTitle"/>
          </p:nvPr>
        </p:nvSpPr>
        <p:spPr>
          <a:xfrm>
            <a:off x="2429925" y="535000"/>
            <a:ext cx="4284000" cy="9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49" name="Google Shape;2349;p38"/>
          <p:cNvSpPr txBox="1">
            <a:spLocks noGrp="1"/>
          </p:cNvSpPr>
          <p:nvPr>
            <p:ph type="subTitle" idx="1"/>
          </p:nvPr>
        </p:nvSpPr>
        <p:spPr>
          <a:xfrm>
            <a:off x="2425050" y="2280800"/>
            <a:ext cx="4293900" cy="114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0" name="Google Shape;2350;p38"/>
          <p:cNvSpPr txBox="1"/>
          <p:nvPr/>
        </p:nvSpPr>
        <p:spPr>
          <a:xfrm>
            <a:off x="2779275" y="3514700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CREDITS:</a:t>
            </a:r>
            <a:r>
              <a:rPr lang="en" sz="120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 This presentation template was created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20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 </a:t>
            </a:r>
            <a:r>
              <a:rPr lang="en" sz="1200">
                <a:latin typeface="Manjari"/>
                <a:ea typeface="Manjari"/>
                <a:cs typeface="Manjari"/>
                <a:sym typeface="Manjari"/>
              </a:rPr>
              <a:t>and includes </a:t>
            </a:r>
            <a:r>
              <a:rPr lang="en" sz="120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icons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,</a:t>
            </a:r>
            <a:r>
              <a:rPr lang="en" sz="1200">
                <a:solidFill>
                  <a:srgbClr val="000000"/>
                </a:solidFill>
                <a:latin typeface="Manjari"/>
                <a:ea typeface="Manjari"/>
                <a:cs typeface="Manjari"/>
                <a:sym typeface="Manjari"/>
              </a:rPr>
              <a:t> and infographics &amp; images by </a:t>
            </a:r>
            <a:r>
              <a:rPr lang="en" sz="1200" b="1">
                <a:solidFill>
                  <a:srgbClr val="000000"/>
                </a:solidFill>
                <a:uFill>
                  <a:noFill/>
                </a:uFill>
                <a:latin typeface="Manjari"/>
                <a:ea typeface="Manjari"/>
                <a:cs typeface="Manjari"/>
                <a:sym typeface="Manja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000000"/>
              </a:solidFill>
              <a:latin typeface="Manjari"/>
              <a:ea typeface="Manjari"/>
              <a:cs typeface="Manjari"/>
              <a:sym typeface="Manjari"/>
            </a:endParaRPr>
          </a:p>
        </p:txBody>
      </p:sp>
      <p:sp>
        <p:nvSpPr>
          <p:cNvPr id="2351" name="Google Shape;2351;p38"/>
          <p:cNvSpPr/>
          <p:nvPr/>
        </p:nvSpPr>
        <p:spPr>
          <a:xfrm rot="10800000">
            <a:off x="5357463" y="2220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38"/>
          <p:cNvSpPr/>
          <p:nvPr/>
        </p:nvSpPr>
        <p:spPr>
          <a:xfrm rot="10800000">
            <a:off x="6533013" y="47255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38"/>
          <p:cNvSpPr/>
          <p:nvPr/>
        </p:nvSpPr>
        <p:spPr>
          <a:xfrm>
            <a:off x="3329663" y="1519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38"/>
          <p:cNvSpPr/>
          <p:nvPr/>
        </p:nvSpPr>
        <p:spPr>
          <a:xfrm rot="10800000">
            <a:off x="3553117" y="47310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38"/>
          <p:cNvSpPr/>
          <p:nvPr/>
        </p:nvSpPr>
        <p:spPr>
          <a:xfrm rot="10800000">
            <a:off x="624638" y="27611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7" name="Google Shape;2357;p39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358" name="Google Shape;2358;p39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9" name="Google Shape;2359;p39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0" name="Google Shape;2360;p39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1" name="Google Shape;2361;p39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2" name="Google Shape;2362;p39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3" name="Google Shape;2363;p39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4" name="Google Shape;2364;p39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5" name="Google Shape;2365;p39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6" name="Google Shape;2366;p39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7" name="Google Shape;2367;p39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8" name="Google Shape;2368;p39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9" name="Google Shape;2369;p39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0" name="Google Shape;2370;p39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1" name="Google Shape;2371;p39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2" name="Google Shape;2372;p39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3" name="Google Shape;2373;p39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4" name="Google Shape;2374;p39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5" name="Google Shape;2375;p39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6" name="Google Shape;2376;p39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7" name="Google Shape;2377;p39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8" name="Google Shape;2378;p39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9" name="Google Shape;2379;p39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0" name="Google Shape;2380;p39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1" name="Google Shape;2381;p39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2" name="Google Shape;2382;p39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3" name="Google Shape;2383;p39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4" name="Google Shape;2384;p39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5" name="Google Shape;2385;p39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6" name="Google Shape;2386;p39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7" name="Google Shape;2387;p39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8" name="Google Shape;2388;p39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9" name="Google Shape;2389;p39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0" name="Google Shape;2390;p39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1" name="Google Shape;2391;p39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2" name="Google Shape;2392;p39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3" name="Google Shape;2393;p39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4" name="Google Shape;2394;p39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5" name="Google Shape;2395;p39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6" name="Google Shape;2396;p39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7" name="Google Shape;2397;p39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8" name="Google Shape;2398;p39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9" name="Google Shape;2399;p39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0" name="Google Shape;2400;p39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1" name="Google Shape;2401;p39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2" name="Google Shape;2402;p39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3" name="Google Shape;2403;p39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4" name="Google Shape;2404;p39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5" name="Google Shape;2405;p39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6" name="Google Shape;2406;p39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7" name="Google Shape;2407;p39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8" name="Google Shape;2408;p39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9" name="Google Shape;2409;p39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0" name="Google Shape;2410;p39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11" name="Google Shape;2411;p39"/>
          <p:cNvGrpSpPr/>
          <p:nvPr/>
        </p:nvGrpSpPr>
        <p:grpSpPr>
          <a:xfrm>
            <a:off x="100247" y="-3065"/>
            <a:ext cx="8876750" cy="5146789"/>
            <a:chOff x="100247" y="-3065"/>
            <a:chExt cx="8876750" cy="5146789"/>
          </a:xfrm>
        </p:grpSpPr>
        <p:sp>
          <p:nvSpPr>
            <p:cNvPr id="2412" name="Google Shape;2412;p39"/>
            <p:cNvSpPr/>
            <p:nvPr/>
          </p:nvSpPr>
          <p:spPr>
            <a:xfrm>
              <a:off x="7145600" y="3632081"/>
              <a:ext cx="1419900" cy="122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9"/>
            <p:cNvSpPr/>
            <p:nvPr/>
          </p:nvSpPr>
          <p:spPr>
            <a:xfrm rot="10800000">
              <a:off x="158975" y="-3065"/>
              <a:ext cx="1868700" cy="1614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9"/>
            <p:cNvSpPr/>
            <p:nvPr/>
          </p:nvSpPr>
          <p:spPr>
            <a:xfrm rot="10800000">
              <a:off x="607775" y="260856"/>
              <a:ext cx="1419900" cy="122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9"/>
            <p:cNvSpPr/>
            <p:nvPr/>
          </p:nvSpPr>
          <p:spPr>
            <a:xfrm>
              <a:off x="370102" y="377479"/>
              <a:ext cx="987900" cy="853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9"/>
            <p:cNvSpPr/>
            <p:nvPr/>
          </p:nvSpPr>
          <p:spPr>
            <a:xfrm>
              <a:off x="844175" y="524733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9"/>
            <p:cNvSpPr/>
            <p:nvPr/>
          </p:nvSpPr>
          <p:spPr>
            <a:xfrm>
              <a:off x="5421734" y="47958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9"/>
            <p:cNvSpPr/>
            <p:nvPr/>
          </p:nvSpPr>
          <p:spPr>
            <a:xfrm>
              <a:off x="2439730" y="1565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9"/>
            <p:cNvSpPr/>
            <p:nvPr/>
          </p:nvSpPr>
          <p:spPr>
            <a:xfrm rot="10800000">
              <a:off x="6444847" y="45671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9"/>
            <p:cNvSpPr/>
            <p:nvPr/>
          </p:nvSpPr>
          <p:spPr>
            <a:xfrm rot="10800000">
              <a:off x="3523351" y="430588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9"/>
            <p:cNvSpPr/>
            <p:nvPr/>
          </p:nvSpPr>
          <p:spPr>
            <a:xfrm rot="10800000">
              <a:off x="4391151" y="8474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9"/>
            <p:cNvSpPr/>
            <p:nvPr/>
          </p:nvSpPr>
          <p:spPr>
            <a:xfrm>
              <a:off x="1451551" y="225206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9"/>
            <p:cNvSpPr/>
            <p:nvPr/>
          </p:nvSpPr>
          <p:spPr>
            <a:xfrm rot="10800000">
              <a:off x="8796097" y="28827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9"/>
            <p:cNvSpPr/>
            <p:nvPr/>
          </p:nvSpPr>
          <p:spPr>
            <a:xfrm>
              <a:off x="8207180" y="2883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9"/>
            <p:cNvSpPr/>
            <p:nvPr/>
          </p:nvSpPr>
          <p:spPr>
            <a:xfrm rot="10800000">
              <a:off x="100247" y="343391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9"/>
            <p:cNvSpPr/>
            <p:nvPr/>
          </p:nvSpPr>
          <p:spPr>
            <a:xfrm>
              <a:off x="6705575" y="3788323"/>
              <a:ext cx="1568100" cy="1355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9"/>
            <p:cNvSpPr/>
            <p:nvPr/>
          </p:nvSpPr>
          <p:spPr>
            <a:xfrm>
              <a:off x="6868625" y="3968678"/>
              <a:ext cx="1242000" cy="1074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9"/>
            <p:cNvSpPr/>
            <p:nvPr/>
          </p:nvSpPr>
          <p:spPr>
            <a:xfrm>
              <a:off x="7606400" y="4168483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9"/>
            <p:cNvSpPr/>
            <p:nvPr/>
          </p:nvSpPr>
          <p:spPr>
            <a:xfrm>
              <a:off x="859700" y="3968669"/>
              <a:ext cx="498300" cy="431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9"/>
            <p:cNvSpPr/>
            <p:nvPr/>
          </p:nvSpPr>
          <p:spPr>
            <a:xfrm rot="10800000">
              <a:off x="7655425" y="1347544"/>
              <a:ext cx="498300" cy="431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9"/>
            <p:cNvSpPr/>
            <p:nvPr/>
          </p:nvSpPr>
          <p:spPr>
            <a:xfrm rot="10800000">
              <a:off x="1125555" y="41117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9"/>
            <p:cNvSpPr/>
            <p:nvPr/>
          </p:nvSpPr>
          <p:spPr>
            <a:xfrm rot="10800000">
              <a:off x="7936201" y="15580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4" name="Google Shape;2434;p40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435" name="Google Shape;2435;p40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6" name="Google Shape;2436;p40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7" name="Google Shape;2437;p40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8" name="Google Shape;2438;p40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9" name="Google Shape;2439;p40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0" name="Google Shape;2440;p40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1" name="Google Shape;2441;p40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2" name="Google Shape;2442;p40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3" name="Google Shape;2443;p40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4" name="Google Shape;2444;p40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5" name="Google Shape;2445;p40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6" name="Google Shape;2446;p40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7" name="Google Shape;2447;p40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8" name="Google Shape;2448;p40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9" name="Google Shape;2449;p40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0" name="Google Shape;2450;p40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1" name="Google Shape;2451;p40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2" name="Google Shape;2452;p40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3" name="Google Shape;2453;p40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4" name="Google Shape;2454;p40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5" name="Google Shape;2455;p40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6" name="Google Shape;2456;p40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7" name="Google Shape;2457;p40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8" name="Google Shape;2458;p40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9" name="Google Shape;2459;p40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0" name="Google Shape;2460;p40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1" name="Google Shape;2461;p40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2" name="Google Shape;2462;p40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3" name="Google Shape;2463;p40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4" name="Google Shape;2464;p40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5" name="Google Shape;2465;p40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6" name="Google Shape;2466;p40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7" name="Google Shape;2467;p40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8" name="Google Shape;2468;p40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9" name="Google Shape;2469;p40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0" name="Google Shape;2470;p40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1" name="Google Shape;2471;p40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2" name="Google Shape;2472;p40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3" name="Google Shape;2473;p40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4" name="Google Shape;2474;p40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5" name="Google Shape;2475;p40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6" name="Google Shape;2476;p40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7" name="Google Shape;2477;p40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8" name="Google Shape;2478;p40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9" name="Google Shape;2479;p40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0" name="Google Shape;2480;p40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1" name="Google Shape;2481;p40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2" name="Google Shape;2482;p40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3" name="Google Shape;2483;p40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4" name="Google Shape;2484;p40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5" name="Google Shape;2485;p40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6" name="Google Shape;2486;p40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7" name="Google Shape;2487;p40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488" name="Google Shape;2488;p40"/>
          <p:cNvGrpSpPr/>
          <p:nvPr/>
        </p:nvGrpSpPr>
        <p:grpSpPr>
          <a:xfrm>
            <a:off x="205199" y="-10200"/>
            <a:ext cx="8785051" cy="5153600"/>
            <a:chOff x="205199" y="-10200"/>
            <a:chExt cx="8785051" cy="5153600"/>
          </a:xfrm>
        </p:grpSpPr>
        <p:sp>
          <p:nvSpPr>
            <p:cNvPr id="2489" name="Google Shape;2489;p40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0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0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0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0"/>
            <p:cNvSpPr/>
            <p:nvPr/>
          </p:nvSpPr>
          <p:spPr>
            <a:xfrm>
              <a:off x="2892630" y="41097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0"/>
            <p:cNvSpPr/>
            <p:nvPr/>
          </p:nvSpPr>
          <p:spPr>
            <a:xfrm>
              <a:off x="497551" y="284998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0"/>
            <p:cNvSpPr/>
            <p:nvPr/>
          </p:nvSpPr>
          <p:spPr>
            <a:xfrm rot="10800000">
              <a:off x="5323409" y="445191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0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0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0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0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0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0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0"/>
            <p:cNvSpPr/>
            <p:nvPr/>
          </p:nvSpPr>
          <p:spPr>
            <a:xfrm>
              <a:off x="6988051" y="3952137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0"/>
            <p:cNvSpPr/>
            <p:nvPr/>
          </p:nvSpPr>
          <p:spPr>
            <a:xfrm rot="10800000">
              <a:off x="8609809" y="20584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0"/>
            <p:cNvSpPr/>
            <p:nvPr/>
          </p:nvSpPr>
          <p:spPr>
            <a:xfrm>
              <a:off x="5504305" y="17443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0"/>
            <p:cNvSpPr/>
            <p:nvPr/>
          </p:nvSpPr>
          <p:spPr>
            <a:xfrm rot="10800000">
              <a:off x="3803959" y="12795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0"/>
            <p:cNvSpPr/>
            <p:nvPr/>
          </p:nvSpPr>
          <p:spPr>
            <a:xfrm rot="10800000">
              <a:off x="1360809" y="1649160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0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0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0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0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0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0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2">
    <p:spTree>
      <p:nvGrpSpPr>
        <p:cNvPr id="1" name="Shape 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4" name="Google Shape;2514;p41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515" name="Google Shape;2515;p41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6" name="Google Shape;2516;p41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7" name="Google Shape;2517;p41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8" name="Google Shape;2518;p41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9" name="Google Shape;2519;p41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0" name="Google Shape;2520;p41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1" name="Google Shape;2521;p41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2" name="Google Shape;2522;p41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3" name="Google Shape;2523;p41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4" name="Google Shape;2524;p41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5" name="Google Shape;2525;p41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6" name="Google Shape;2526;p41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7" name="Google Shape;2527;p41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8" name="Google Shape;2528;p41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9" name="Google Shape;2529;p41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0" name="Google Shape;2530;p41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1" name="Google Shape;2531;p41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2" name="Google Shape;2532;p41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3" name="Google Shape;2533;p41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4" name="Google Shape;2534;p41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5" name="Google Shape;2535;p41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6" name="Google Shape;2536;p41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7" name="Google Shape;2537;p41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8" name="Google Shape;2538;p41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9" name="Google Shape;2539;p41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0" name="Google Shape;2540;p41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1" name="Google Shape;2541;p41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2" name="Google Shape;2542;p41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3" name="Google Shape;2543;p41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4" name="Google Shape;2544;p41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5" name="Google Shape;2545;p41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6" name="Google Shape;2546;p41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7" name="Google Shape;2547;p41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8" name="Google Shape;2548;p41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9" name="Google Shape;2549;p41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0" name="Google Shape;2550;p41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1" name="Google Shape;2551;p41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2" name="Google Shape;2552;p41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3" name="Google Shape;2553;p41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4" name="Google Shape;2554;p41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5" name="Google Shape;2555;p41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6" name="Google Shape;2556;p41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7" name="Google Shape;2557;p41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8" name="Google Shape;2558;p41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9" name="Google Shape;2559;p41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0" name="Google Shape;2560;p41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1" name="Google Shape;2561;p41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2" name="Google Shape;2562;p41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3" name="Google Shape;2563;p41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4" name="Google Shape;2564;p41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5" name="Google Shape;2565;p41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6" name="Google Shape;2566;p41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7" name="Google Shape;2567;p41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68" name="Google Shape;2568;p41"/>
          <p:cNvGrpSpPr/>
          <p:nvPr/>
        </p:nvGrpSpPr>
        <p:grpSpPr>
          <a:xfrm>
            <a:off x="252798" y="-8682"/>
            <a:ext cx="8702377" cy="5218774"/>
            <a:chOff x="252798" y="-8682"/>
            <a:chExt cx="8702377" cy="5218774"/>
          </a:xfrm>
        </p:grpSpPr>
        <p:sp>
          <p:nvSpPr>
            <p:cNvPr id="2569" name="Google Shape;2569;p41"/>
            <p:cNvSpPr/>
            <p:nvPr/>
          </p:nvSpPr>
          <p:spPr>
            <a:xfrm>
              <a:off x="715099" y="4357181"/>
              <a:ext cx="919500" cy="795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1"/>
            <p:cNvSpPr/>
            <p:nvPr/>
          </p:nvSpPr>
          <p:spPr>
            <a:xfrm>
              <a:off x="7478875" y="3932392"/>
              <a:ext cx="1476300" cy="1277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1"/>
            <p:cNvSpPr/>
            <p:nvPr/>
          </p:nvSpPr>
          <p:spPr>
            <a:xfrm>
              <a:off x="263430" y="174526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1"/>
            <p:cNvSpPr/>
            <p:nvPr/>
          </p:nvSpPr>
          <p:spPr>
            <a:xfrm rot="2443">
              <a:off x="480174" y="4254106"/>
              <a:ext cx="844200" cy="7293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1"/>
            <p:cNvSpPr/>
            <p:nvPr/>
          </p:nvSpPr>
          <p:spPr>
            <a:xfrm rot="10800000">
              <a:off x="255349" y="-8682"/>
              <a:ext cx="919500" cy="795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1"/>
            <p:cNvSpPr/>
            <p:nvPr/>
          </p:nvSpPr>
          <p:spPr>
            <a:xfrm>
              <a:off x="1566512" y="393241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1"/>
            <p:cNvSpPr/>
            <p:nvPr/>
          </p:nvSpPr>
          <p:spPr>
            <a:xfrm rot="10800000">
              <a:off x="2835363" y="697798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1"/>
            <p:cNvSpPr/>
            <p:nvPr/>
          </p:nvSpPr>
          <p:spPr>
            <a:xfrm rot="10800000">
              <a:off x="3261230" y="471226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1"/>
            <p:cNvSpPr/>
            <p:nvPr/>
          </p:nvSpPr>
          <p:spPr>
            <a:xfrm>
              <a:off x="4298288" y="372642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1"/>
            <p:cNvSpPr/>
            <p:nvPr/>
          </p:nvSpPr>
          <p:spPr>
            <a:xfrm>
              <a:off x="6381512" y="453036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1"/>
            <p:cNvSpPr/>
            <p:nvPr/>
          </p:nvSpPr>
          <p:spPr>
            <a:xfrm rot="10800000">
              <a:off x="8671205" y="324016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1"/>
            <p:cNvSpPr/>
            <p:nvPr/>
          </p:nvSpPr>
          <p:spPr>
            <a:xfrm rot="10800000">
              <a:off x="8671188" y="223777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1"/>
            <p:cNvSpPr/>
            <p:nvPr/>
          </p:nvSpPr>
          <p:spPr>
            <a:xfrm>
              <a:off x="6155637" y="1413135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1"/>
            <p:cNvSpPr/>
            <p:nvPr/>
          </p:nvSpPr>
          <p:spPr>
            <a:xfrm rot="10800000">
              <a:off x="4927605" y="52813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1"/>
            <p:cNvSpPr/>
            <p:nvPr/>
          </p:nvSpPr>
          <p:spPr>
            <a:xfrm>
              <a:off x="7244495" y="3823651"/>
              <a:ext cx="1472700" cy="1272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1"/>
            <p:cNvSpPr/>
            <p:nvPr/>
          </p:nvSpPr>
          <p:spPr>
            <a:xfrm rot="10798951">
              <a:off x="7088728" y="4206464"/>
              <a:ext cx="983100" cy="84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1"/>
            <p:cNvSpPr/>
            <p:nvPr/>
          </p:nvSpPr>
          <p:spPr>
            <a:xfrm rot="-10797329">
              <a:off x="7194179" y="4275642"/>
              <a:ext cx="772200" cy="6672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1"/>
            <p:cNvSpPr/>
            <p:nvPr/>
          </p:nvSpPr>
          <p:spPr>
            <a:xfrm rot="10800000">
              <a:off x="7480670" y="1"/>
              <a:ext cx="1472700" cy="1272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1"/>
            <p:cNvSpPr/>
            <p:nvPr/>
          </p:nvSpPr>
          <p:spPr>
            <a:xfrm>
              <a:off x="7194175" y="170100"/>
              <a:ext cx="1387200" cy="1200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1"/>
            <p:cNvSpPr/>
            <p:nvPr/>
          </p:nvSpPr>
          <p:spPr>
            <a:xfrm>
              <a:off x="7194174" y="357481"/>
              <a:ext cx="919500" cy="795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1"/>
            <p:cNvSpPr/>
            <p:nvPr/>
          </p:nvSpPr>
          <p:spPr>
            <a:xfrm>
              <a:off x="7735906" y="794953"/>
              <a:ext cx="489900" cy="423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1"/>
            <p:cNvSpPr/>
            <p:nvPr/>
          </p:nvSpPr>
          <p:spPr>
            <a:xfrm rot="10800000">
              <a:off x="252798" y="126863"/>
              <a:ext cx="924600" cy="798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1"/>
            <p:cNvSpPr/>
            <p:nvPr/>
          </p:nvSpPr>
          <p:spPr>
            <a:xfrm rot="-10797557">
              <a:off x="292999" y="349093"/>
              <a:ext cx="844200" cy="7293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5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00" name="Google Shape;200;p5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5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2" name="Google Shape;202;p5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3" name="Google Shape;203;p5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4" name="Google Shape;204;p5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5" name="Google Shape;205;p5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6" name="Google Shape;206;p5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7" name="Google Shape;207;p5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8" name="Google Shape;208;p5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5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5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5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5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3" name="Google Shape;213;p5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5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5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5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5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5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5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5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5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5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5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5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5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6" name="Google Shape;226;p5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7" name="Google Shape;227;p5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8" name="Google Shape;228;p5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9" name="Google Shape;229;p5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5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5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5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5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5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5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5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5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5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5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5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5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5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5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5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6" name="Google Shape;246;p5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5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5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5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5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5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5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3" name="Google Shape;253;p5"/>
          <p:cNvSpPr txBox="1">
            <a:spLocks noGrp="1"/>
          </p:cNvSpPr>
          <p:nvPr>
            <p:ph type="subTitle" idx="1"/>
          </p:nvPr>
        </p:nvSpPr>
        <p:spPr>
          <a:xfrm>
            <a:off x="1510763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5"/>
          <p:cNvSpPr txBox="1">
            <a:spLocks noGrp="1"/>
          </p:cNvSpPr>
          <p:nvPr>
            <p:ph type="subTitle" idx="2"/>
          </p:nvPr>
        </p:nvSpPr>
        <p:spPr>
          <a:xfrm>
            <a:off x="4632338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5"/>
          <p:cNvSpPr txBox="1">
            <a:spLocks noGrp="1"/>
          </p:cNvSpPr>
          <p:nvPr>
            <p:ph type="subTitle" idx="3"/>
          </p:nvPr>
        </p:nvSpPr>
        <p:spPr>
          <a:xfrm>
            <a:off x="1510763" y="2747116"/>
            <a:ext cx="30009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5"/>
          <p:cNvSpPr txBox="1">
            <a:spLocks noGrp="1"/>
          </p:cNvSpPr>
          <p:nvPr>
            <p:ph type="subTitle" idx="4"/>
          </p:nvPr>
        </p:nvSpPr>
        <p:spPr>
          <a:xfrm>
            <a:off x="4632338" y="2747116"/>
            <a:ext cx="30009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5"/>
          <p:cNvSpPr/>
          <p:nvPr/>
        </p:nvSpPr>
        <p:spPr>
          <a:xfrm rot="10800000">
            <a:off x="151572" y="28044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5"/>
          <p:cNvSpPr/>
          <p:nvPr/>
        </p:nvSpPr>
        <p:spPr>
          <a:xfrm rot="10800000">
            <a:off x="8687205" y="35524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"/>
          <p:cNvSpPr/>
          <p:nvPr/>
        </p:nvSpPr>
        <p:spPr>
          <a:xfrm rot="10800000">
            <a:off x="6362822" y="2481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5"/>
          <p:cNvGrpSpPr/>
          <p:nvPr/>
        </p:nvGrpSpPr>
        <p:grpSpPr>
          <a:xfrm>
            <a:off x="8113875" y="4412749"/>
            <a:ext cx="452100" cy="391500"/>
            <a:chOff x="8113875" y="4412749"/>
            <a:chExt cx="452100" cy="391500"/>
          </a:xfrm>
        </p:grpSpPr>
        <p:sp>
          <p:nvSpPr>
            <p:cNvPr id="262" name="Google Shape;262;p5"/>
            <p:cNvSpPr/>
            <p:nvPr/>
          </p:nvSpPr>
          <p:spPr>
            <a:xfrm rot="10800000">
              <a:off x="8113875" y="4412749"/>
              <a:ext cx="452100" cy="391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 rot="10800000">
              <a:off x="8113876" y="453036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5"/>
          <p:cNvSpPr/>
          <p:nvPr/>
        </p:nvSpPr>
        <p:spPr>
          <a:xfrm>
            <a:off x="6915247" y="46393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5"/>
          <p:cNvGrpSpPr/>
          <p:nvPr/>
        </p:nvGrpSpPr>
        <p:grpSpPr>
          <a:xfrm>
            <a:off x="332475" y="180025"/>
            <a:ext cx="338639" cy="292800"/>
            <a:chOff x="332475" y="180025"/>
            <a:chExt cx="338639" cy="292800"/>
          </a:xfrm>
        </p:grpSpPr>
        <p:sp>
          <p:nvSpPr>
            <p:cNvPr id="266" name="Google Shape;266;p5"/>
            <p:cNvSpPr/>
            <p:nvPr/>
          </p:nvSpPr>
          <p:spPr>
            <a:xfrm>
              <a:off x="332475" y="180025"/>
              <a:ext cx="338100" cy="292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503114" y="231363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" name="Google Shape;268;p5"/>
          <p:cNvSpPr/>
          <p:nvPr/>
        </p:nvSpPr>
        <p:spPr>
          <a:xfrm rot="10800000">
            <a:off x="2606376" y="1743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5"/>
          <p:cNvSpPr/>
          <p:nvPr/>
        </p:nvSpPr>
        <p:spPr>
          <a:xfrm rot="10800000">
            <a:off x="2709026" y="46394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5"/>
          <p:cNvSpPr/>
          <p:nvPr/>
        </p:nvSpPr>
        <p:spPr>
          <a:xfrm>
            <a:off x="8428901" y="19209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">
    <p:spTree>
      <p:nvGrpSpPr>
        <p:cNvPr id="1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4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6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273" name="Google Shape;273;p6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6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6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6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6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6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6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6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6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6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6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6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6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6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6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6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6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0" name="Google Shape;290;p6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1" name="Google Shape;291;p6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2" name="Google Shape;292;p6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3" name="Google Shape;293;p6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4" name="Google Shape;294;p6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5" name="Google Shape;295;p6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6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6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6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9" name="Google Shape;299;p6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Google Shape;300;p6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Google Shape;301;p6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6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Google Shape;303;p6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Google Shape;304;p6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Google Shape;305;p6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Google Shape;306;p6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Google Shape;307;p6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Google Shape;309;p6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6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1" name="Google Shape;311;p6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2" name="Google Shape;312;p6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3" name="Google Shape;313;p6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4" name="Google Shape;314;p6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5" name="Google Shape;315;p6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6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6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6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6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6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6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6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6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6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5" name="Google Shape;325;p6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6" name="Google Shape;326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27" name="Google Shape;327;p6"/>
          <p:cNvGrpSpPr/>
          <p:nvPr/>
        </p:nvGrpSpPr>
        <p:grpSpPr>
          <a:xfrm>
            <a:off x="55000" y="-6051"/>
            <a:ext cx="9018627" cy="5145449"/>
            <a:chOff x="55000" y="-6051"/>
            <a:chExt cx="9018627" cy="5145449"/>
          </a:xfrm>
        </p:grpSpPr>
        <p:sp>
          <p:nvSpPr>
            <p:cNvPr id="328" name="Google Shape;328;p6"/>
            <p:cNvSpPr/>
            <p:nvPr/>
          </p:nvSpPr>
          <p:spPr>
            <a:xfrm>
              <a:off x="100250" y="4208002"/>
              <a:ext cx="794700" cy="686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6"/>
            <p:cNvSpPr/>
            <p:nvPr/>
          </p:nvSpPr>
          <p:spPr>
            <a:xfrm flipH="1">
              <a:off x="8085727" y="4285598"/>
              <a:ext cx="987900" cy="853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6"/>
            <p:cNvSpPr/>
            <p:nvPr/>
          </p:nvSpPr>
          <p:spPr>
            <a:xfrm>
              <a:off x="265539" y="4283376"/>
              <a:ext cx="987900" cy="854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 flipH="1">
              <a:off x="8057901" y="4504863"/>
              <a:ext cx="662100" cy="572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 rot="10800000">
              <a:off x="8796101" y="1568374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6458659" y="4768585"/>
              <a:ext cx="180900" cy="156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 rot="10800000">
              <a:off x="6895330" y="1565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2439730" y="156505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 rot="10800000">
              <a:off x="1813430" y="471923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281151" y="2188512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428439" y="4465148"/>
              <a:ext cx="662100" cy="5727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6"/>
            <p:cNvSpPr/>
            <p:nvPr/>
          </p:nvSpPr>
          <p:spPr>
            <a:xfrm rot="10800000" flipH="1">
              <a:off x="121296" y="-6051"/>
              <a:ext cx="662100" cy="572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6"/>
            <p:cNvSpPr/>
            <p:nvPr/>
          </p:nvSpPr>
          <p:spPr>
            <a:xfrm rot="10800000" flipH="1">
              <a:off x="55000" y="391818"/>
              <a:ext cx="794700" cy="686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 rot="10800000" flipH="1">
              <a:off x="203200" y="238596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7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344" name="Google Shape;344;p7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" name="Google Shape;345;p7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" name="Google Shape;346;p7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" name="Google Shape;347;p7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7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7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7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" name="Google Shape;351;p7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" name="Google Shape;352;p7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" name="Google Shape;353;p7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" name="Google Shape;354;p7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5" name="Google Shape;355;p7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6" name="Google Shape;356;p7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" name="Google Shape;357;p7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" name="Google Shape;358;p7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7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7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7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7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7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7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7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" name="Google Shape;366;p7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" name="Google Shape;367;p7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8" name="Google Shape;368;p7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9" name="Google Shape;369;p7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7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7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7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7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7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7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7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7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7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7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" name="Google Shape;380;p7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1" name="Google Shape;381;p7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2" name="Google Shape;382;p7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3" name="Google Shape;383;p7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4" name="Google Shape;384;p7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7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7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7" name="Google Shape;387;p7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8" name="Google Shape;388;p7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9" name="Google Shape;389;p7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0" name="Google Shape;390;p7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1" name="Google Shape;391;p7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2" name="Google Shape;392;p7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3" name="Google Shape;393;p7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4" name="Google Shape;394;p7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5" name="Google Shape;395;p7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6" name="Google Shape;396;p7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7" name="Google Shape;397;p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7"/>
          <p:cNvSpPr txBox="1">
            <a:spLocks noGrp="1"/>
          </p:cNvSpPr>
          <p:nvPr>
            <p:ph type="body" idx="1"/>
          </p:nvPr>
        </p:nvSpPr>
        <p:spPr>
          <a:xfrm>
            <a:off x="715100" y="1725250"/>
            <a:ext cx="4294800" cy="204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99" name="Google Shape;399;p7"/>
          <p:cNvSpPr/>
          <p:nvPr/>
        </p:nvSpPr>
        <p:spPr>
          <a:xfrm>
            <a:off x="2439730" y="1565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7"/>
          <p:cNvSpPr/>
          <p:nvPr/>
        </p:nvSpPr>
        <p:spPr>
          <a:xfrm rot="10800000">
            <a:off x="151572" y="28044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7"/>
          <p:cNvSpPr/>
          <p:nvPr/>
        </p:nvSpPr>
        <p:spPr>
          <a:xfrm rot="10800000">
            <a:off x="6701572" y="1565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7"/>
          <p:cNvSpPr/>
          <p:nvPr/>
        </p:nvSpPr>
        <p:spPr>
          <a:xfrm>
            <a:off x="332476" y="10743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7"/>
          <p:cNvSpPr/>
          <p:nvPr/>
        </p:nvSpPr>
        <p:spPr>
          <a:xfrm>
            <a:off x="8552205" y="207248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4" name="Google Shape;404;p7"/>
          <p:cNvGrpSpPr/>
          <p:nvPr/>
        </p:nvGrpSpPr>
        <p:grpSpPr>
          <a:xfrm>
            <a:off x="465950" y="4392794"/>
            <a:ext cx="522898" cy="431400"/>
            <a:chOff x="465950" y="4392794"/>
            <a:chExt cx="522898" cy="431400"/>
          </a:xfrm>
        </p:grpSpPr>
        <p:sp>
          <p:nvSpPr>
            <p:cNvPr id="405" name="Google Shape;405;p7"/>
            <p:cNvSpPr/>
            <p:nvPr/>
          </p:nvSpPr>
          <p:spPr>
            <a:xfrm>
              <a:off x="465950" y="4392794"/>
              <a:ext cx="498300" cy="431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720047" y="4448777"/>
              <a:ext cx="268800" cy="232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7"/>
          <p:cNvGrpSpPr/>
          <p:nvPr/>
        </p:nvGrpSpPr>
        <p:grpSpPr>
          <a:xfrm>
            <a:off x="91575" y="3398"/>
            <a:ext cx="662700" cy="692101"/>
            <a:chOff x="91575" y="3398"/>
            <a:chExt cx="662700" cy="692101"/>
          </a:xfrm>
        </p:grpSpPr>
        <p:sp>
          <p:nvSpPr>
            <p:cNvPr id="408" name="Google Shape;408;p7"/>
            <p:cNvSpPr/>
            <p:nvPr/>
          </p:nvSpPr>
          <p:spPr>
            <a:xfrm rot="10800000">
              <a:off x="91575" y="3398"/>
              <a:ext cx="662700" cy="57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 rot="10800000">
              <a:off x="173775" y="26439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7"/>
          <p:cNvSpPr/>
          <p:nvPr/>
        </p:nvSpPr>
        <p:spPr>
          <a:xfrm rot="10800000">
            <a:off x="4770205" y="45359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8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413" name="Google Shape;413;p8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8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8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8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7" name="Google Shape;417;p8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8" name="Google Shape;418;p8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9" name="Google Shape;419;p8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0" name="Google Shape;420;p8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1" name="Google Shape;421;p8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8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3" name="Google Shape;423;p8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4" name="Google Shape;424;p8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5" name="Google Shape;425;p8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Google Shape;426;p8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8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8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Google Shape;429;p8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Google Shape;430;p8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Google Shape;431;p8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Google Shape;432;p8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Google Shape;433;p8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8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8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8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8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8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8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8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8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8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Google Shape;443;p8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Google Shape;444;p8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Google Shape;445;p8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Google Shape;446;p8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Google Shape;447;p8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Google Shape;448;p8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Google Shape;449;p8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8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1" name="Google Shape;451;p8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8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3" name="Google Shape;453;p8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4" name="Google Shape;454;p8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5" name="Google Shape;455;p8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8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8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8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8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8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8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8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8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8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5" name="Google Shape;465;p8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6" name="Google Shape;466;p8"/>
          <p:cNvSpPr txBox="1">
            <a:spLocks noGrp="1"/>
          </p:cNvSpPr>
          <p:nvPr>
            <p:ph type="title"/>
          </p:nvPr>
        </p:nvSpPr>
        <p:spPr>
          <a:xfrm>
            <a:off x="1643125" y="1457850"/>
            <a:ext cx="5857800" cy="222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67" name="Google Shape;467;p8"/>
          <p:cNvSpPr/>
          <p:nvPr/>
        </p:nvSpPr>
        <p:spPr>
          <a:xfrm rot="10800000">
            <a:off x="3322630" y="45359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8"/>
          <p:cNvSpPr/>
          <p:nvPr/>
        </p:nvSpPr>
        <p:spPr>
          <a:xfrm>
            <a:off x="624651" y="32387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8"/>
          <p:cNvSpPr/>
          <p:nvPr/>
        </p:nvSpPr>
        <p:spPr>
          <a:xfrm>
            <a:off x="8726547" y="14578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10"/>
          <p:cNvSpPr txBox="1">
            <a:spLocks noGrp="1"/>
          </p:cNvSpPr>
          <p:nvPr>
            <p:ph type="title"/>
          </p:nvPr>
        </p:nvSpPr>
        <p:spPr>
          <a:xfrm>
            <a:off x="5030500" y="1824600"/>
            <a:ext cx="33984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10"/>
          <p:cNvSpPr/>
          <p:nvPr/>
        </p:nvSpPr>
        <p:spPr>
          <a:xfrm>
            <a:off x="5421734" y="4795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10"/>
          <p:cNvSpPr/>
          <p:nvPr/>
        </p:nvSpPr>
        <p:spPr>
          <a:xfrm>
            <a:off x="1772405" y="20783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10"/>
          <p:cNvSpPr/>
          <p:nvPr/>
        </p:nvSpPr>
        <p:spPr>
          <a:xfrm rot="10800000">
            <a:off x="8648272" y="2841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10"/>
          <p:cNvSpPr/>
          <p:nvPr/>
        </p:nvSpPr>
        <p:spPr>
          <a:xfrm rot="10800000">
            <a:off x="5810526" y="2949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10"/>
          <p:cNvSpPr/>
          <p:nvPr/>
        </p:nvSpPr>
        <p:spPr>
          <a:xfrm rot="10800000">
            <a:off x="8648276" y="15920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11"/>
          <p:cNvGrpSpPr/>
          <p:nvPr/>
        </p:nvGrpSpPr>
        <p:grpSpPr>
          <a:xfrm>
            <a:off x="-89050" y="-8225"/>
            <a:ext cx="9334800" cy="5182200"/>
            <a:chOff x="-89050" y="-8225"/>
            <a:chExt cx="9334800" cy="5182200"/>
          </a:xfrm>
        </p:grpSpPr>
        <p:cxnSp>
          <p:nvCxnSpPr>
            <p:cNvPr id="541" name="Google Shape;541;p11"/>
            <p:cNvCxnSpPr/>
            <p:nvPr/>
          </p:nvCxnSpPr>
          <p:spPr>
            <a:xfrm>
              <a:off x="846019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11"/>
            <p:cNvCxnSpPr/>
            <p:nvPr/>
          </p:nvCxnSpPr>
          <p:spPr>
            <a:xfrm>
              <a:off x="871922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11"/>
            <p:cNvCxnSpPr/>
            <p:nvPr/>
          </p:nvCxnSpPr>
          <p:spPr>
            <a:xfrm>
              <a:off x="897825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11"/>
            <p:cNvCxnSpPr/>
            <p:nvPr/>
          </p:nvCxnSpPr>
          <p:spPr>
            <a:xfrm>
              <a:off x="-89050" y="26861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11"/>
            <p:cNvCxnSpPr/>
            <p:nvPr/>
          </p:nvCxnSpPr>
          <p:spPr>
            <a:xfrm>
              <a:off x="-89050" y="54012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11"/>
            <p:cNvCxnSpPr/>
            <p:nvPr/>
          </p:nvCxnSpPr>
          <p:spPr>
            <a:xfrm>
              <a:off x="-89050" y="81163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11"/>
            <p:cNvCxnSpPr/>
            <p:nvPr/>
          </p:nvCxnSpPr>
          <p:spPr>
            <a:xfrm>
              <a:off x="-89050" y="1083145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11"/>
            <p:cNvCxnSpPr/>
            <p:nvPr/>
          </p:nvCxnSpPr>
          <p:spPr>
            <a:xfrm>
              <a:off x="-89050" y="135465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11"/>
            <p:cNvCxnSpPr/>
            <p:nvPr/>
          </p:nvCxnSpPr>
          <p:spPr>
            <a:xfrm>
              <a:off x="-89050" y="1626166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11"/>
            <p:cNvCxnSpPr/>
            <p:nvPr/>
          </p:nvCxnSpPr>
          <p:spPr>
            <a:xfrm>
              <a:off x="-89050" y="1897677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11"/>
            <p:cNvCxnSpPr/>
            <p:nvPr/>
          </p:nvCxnSpPr>
          <p:spPr>
            <a:xfrm>
              <a:off x="-89050" y="216918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11"/>
            <p:cNvCxnSpPr/>
            <p:nvPr/>
          </p:nvCxnSpPr>
          <p:spPr>
            <a:xfrm>
              <a:off x="-89050" y="2440698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11"/>
            <p:cNvCxnSpPr/>
            <p:nvPr/>
          </p:nvCxnSpPr>
          <p:spPr>
            <a:xfrm>
              <a:off x="-89050" y="2712209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11"/>
            <p:cNvCxnSpPr/>
            <p:nvPr/>
          </p:nvCxnSpPr>
          <p:spPr>
            <a:xfrm>
              <a:off x="-89050" y="298372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11"/>
            <p:cNvCxnSpPr/>
            <p:nvPr/>
          </p:nvCxnSpPr>
          <p:spPr>
            <a:xfrm>
              <a:off x="-89050" y="3255230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11"/>
            <p:cNvCxnSpPr/>
            <p:nvPr/>
          </p:nvCxnSpPr>
          <p:spPr>
            <a:xfrm>
              <a:off x="-89050" y="352674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11"/>
            <p:cNvCxnSpPr/>
            <p:nvPr/>
          </p:nvCxnSpPr>
          <p:spPr>
            <a:xfrm>
              <a:off x="-89050" y="3798251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11"/>
            <p:cNvCxnSpPr/>
            <p:nvPr/>
          </p:nvCxnSpPr>
          <p:spPr>
            <a:xfrm>
              <a:off x="-89050" y="4069762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11"/>
            <p:cNvCxnSpPr/>
            <p:nvPr/>
          </p:nvCxnSpPr>
          <p:spPr>
            <a:xfrm>
              <a:off x="-89050" y="434127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11"/>
            <p:cNvCxnSpPr/>
            <p:nvPr/>
          </p:nvCxnSpPr>
          <p:spPr>
            <a:xfrm>
              <a:off x="-89050" y="4612783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11"/>
            <p:cNvCxnSpPr/>
            <p:nvPr/>
          </p:nvCxnSpPr>
          <p:spPr>
            <a:xfrm>
              <a:off x="-89050" y="4884294"/>
              <a:ext cx="93348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11"/>
            <p:cNvCxnSpPr/>
            <p:nvPr/>
          </p:nvCxnSpPr>
          <p:spPr>
            <a:xfrm>
              <a:off x="17117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11"/>
            <p:cNvCxnSpPr/>
            <p:nvPr/>
          </p:nvCxnSpPr>
          <p:spPr>
            <a:xfrm>
              <a:off x="43020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11"/>
            <p:cNvCxnSpPr/>
            <p:nvPr/>
          </p:nvCxnSpPr>
          <p:spPr>
            <a:xfrm>
              <a:off x="68923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11"/>
            <p:cNvCxnSpPr/>
            <p:nvPr/>
          </p:nvCxnSpPr>
          <p:spPr>
            <a:xfrm>
              <a:off x="94827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11"/>
            <p:cNvCxnSpPr/>
            <p:nvPr/>
          </p:nvCxnSpPr>
          <p:spPr>
            <a:xfrm>
              <a:off x="120730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11"/>
            <p:cNvCxnSpPr/>
            <p:nvPr/>
          </p:nvCxnSpPr>
          <p:spPr>
            <a:xfrm>
              <a:off x="146633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11"/>
            <p:cNvCxnSpPr/>
            <p:nvPr/>
          </p:nvCxnSpPr>
          <p:spPr>
            <a:xfrm>
              <a:off x="172536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11"/>
            <p:cNvCxnSpPr/>
            <p:nvPr/>
          </p:nvCxnSpPr>
          <p:spPr>
            <a:xfrm>
              <a:off x="19843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11"/>
            <p:cNvCxnSpPr/>
            <p:nvPr/>
          </p:nvCxnSpPr>
          <p:spPr>
            <a:xfrm>
              <a:off x="224342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11"/>
            <p:cNvCxnSpPr/>
            <p:nvPr/>
          </p:nvCxnSpPr>
          <p:spPr>
            <a:xfrm>
              <a:off x="250246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11"/>
            <p:cNvCxnSpPr/>
            <p:nvPr/>
          </p:nvCxnSpPr>
          <p:spPr>
            <a:xfrm>
              <a:off x="276149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11"/>
            <p:cNvCxnSpPr/>
            <p:nvPr/>
          </p:nvCxnSpPr>
          <p:spPr>
            <a:xfrm>
              <a:off x="302052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11"/>
            <p:cNvCxnSpPr/>
            <p:nvPr/>
          </p:nvCxnSpPr>
          <p:spPr>
            <a:xfrm>
              <a:off x="327955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11"/>
            <p:cNvCxnSpPr/>
            <p:nvPr/>
          </p:nvCxnSpPr>
          <p:spPr>
            <a:xfrm>
              <a:off x="353858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11"/>
            <p:cNvCxnSpPr/>
            <p:nvPr/>
          </p:nvCxnSpPr>
          <p:spPr>
            <a:xfrm>
              <a:off x="379762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11"/>
            <p:cNvCxnSpPr/>
            <p:nvPr/>
          </p:nvCxnSpPr>
          <p:spPr>
            <a:xfrm>
              <a:off x="405665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11"/>
            <p:cNvCxnSpPr/>
            <p:nvPr/>
          </p:nvCxnSpPr>
          <p:spPr>
            <a:xfrm>
              <a:off x="431568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11"/>
            <p:cNvCxnSpPr/>
            <p:nvPr/>
          </p:nvCxnSpPr>
          <p:spPr>
            <a:xfrm>
              <a:off x="457471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11"/>
            <p:cNvCxnSpPr/>
            <p:nvPr/>
          </p:nvCxnSpPr>
          <p:spPr>
            <a:xfrm>
              <a:off x="483374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11"/>
            <p:cNvCxnSpPr/>
            <p:nvPr/>
          </p:nvCxnSpPr>
          <p:spPr>
            <a:xfrm>
              <a:off x="509277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11"/>
            <p:cNvCxnSpPr/>
            <p:nvPr/>
          </p:nvCxnSpPr>
          <p:spPr>
            <a:xfrm>
              <a:off x="535181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11"/>
            <p:cNvCxnSpPr/>
            <p:nvPr/>
          </p:nvCxnSpPr>
          <p:spPr>
            <a:xfrm>
              <a:off x="5610842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11"/>
            <p:cNvCxnSpPr/>
            <p:nvPr/>
          </p:nvCxnSpPr>
          <p:spPr>
            <a:xfrm>
              <a:off x="5869874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11"/>
            <p:cNvCxnSpPr/>
            <p:nvPr/>
          </p:nvCxnSpPr>
          <p:spPr>
            <a:xfrm>
              <a:off x="6128906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11"/>
            <p:cNvCxnSpPr/>
            <p:nvPr/>
          </p:nvCxnSpPr>
          <p:spPr>
            <a:xfrm>
              <a:off x="638793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11"/>
            <p:cNvCxnSpPr/>
            <p:nvPr/>
          </p:nvCxnSpPr>
          <p:spPr>
            <a:xfrm>
              <a:off x="6646969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11"/>
            <p:cNvCxnSpPr/>
            <p:nvPr/>
          </p:nvCxnSpPr>
          <p:spPr>
            <a:xfrm>
              <a:off x="6906001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11"/>
            <p:cNvCxnSpPr/>
            <p:nvPr/>
          </p:nvCxnSpPr>
          <p:spPr>
            <a:xfrm>
              <a:off x="7165033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11"/>
            <p:cNvCxnSpPr/>
            <p:nvPr/>
          </p:nvCxnSpPr>
          <p:spPr>
            <a:xfrm>
              <a:off x="7424065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11"/>
            <p:cNvCxnSpPr/>
            <p:nvPr/>
          </p:nvCxnSpPr>
          <p:spPr>
            <a:xfrm>
              <a:off x="7683097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11"/>
            <p:cNvCxnSpPr/>
            <p:nvPr/>
          </p:nvCxnSpPr>
          <p:spPr>
            <a:xfrm>
              <a:off x="7942128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11"/>
            <p:cNvCxnSpPr/>
            <p:nvPr/>
          </p:nvCxnSpPr>
          <p:spPr>
            <a:xfrm>
              <a:off x="8201160" y="-8225"/>
              <a:ext cx="0" cy="5182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4" name="Google Shape;594;p11"/>
          <p:cNvSpPr txBox="1">
            <a:spLocks noGrp="1"/>
          </p:cNvSpPr>
          <p:nvPr>
            <p:ph type="title" hasCustomPrompt="1"/>
          </p:nvPr>
        </p:nvSpPr>
        <p:spPr>
          <a:xfrm>
            <a:off x="2049950" y="1859163"/>
            <a:ext cx="5044200" cy="122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5" name="Google Shape;595;p11"/>
          <p:cNvSpPr txBox="1">
            <a:spLocks noGrp="1"/>
          </p:cNvSpPr>
          <p:nvPr>
            <p:ph type="subTitle" idx="1"/>
          </p:nvPr>
        </p:nvSpPr>
        <p:spPr>
          <a:xfrm>
            <a:off x="2049950" y="3081163"/>
            <a:ext cx="50442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96" name="Google Shape;596;p11"/>
          <p:cNvSpPr/>
          <p:nvPr/>
        </p:nvSpPr>
        <p:spPr>
          <a:xfrm rot="10800000">
            <a:off x="8599397" y="3474498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11"/>
          <p:cNvSpPr/>
          <p:nvPr/>
        </p:nvSpPr>
        <p:spPr>
          <a:xfrm>
            <a:off x="2381738" y="4535898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11"/>
          <p:cNvSpPr/>
          <p:nvPr/>
        </p:nvSpPr>
        <p:spPr>
          <a:xfrm rot="10800000">
            <a:off x="463455" y="307982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11"/>
          <p:cNvSpPr/>
          <p:nvPr/>
        </p:nvSpPr>
        <p:spPr>
          <a:xfrm>
            <a:off x="8599412" y="1633135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11"/>
          <p:cNvSpPr/>
          <p:nvPr/>
        </p:nvSpPr>
        <p:spPr>
          <a:xfrm rot="10800000">
            <a:off x="4504113" y="4363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47000">
              <a:schemeClr val="lt1"/>
            </a:gs>
            <a:gs pos="100000">
              <a:srgbClr val="BCC9D8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●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○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Char char="■"/>
              <a:defRPr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42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4" name="Google Shape;2594;p42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3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4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5" Type="http://schemas.openxmlformats.org/officeDocument/2006/relationships/customXml" Target="../ink/ink5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45"/>
          <p:cNvSpPr txBox="1">
            <a:spLocks noGrp="1"/>
          </p:cNvSpPr>
          <p:nvPr>
            <p:ph type="ctrTitle"/>
          </p:nvPr>
        </p:nvSpPr>
        <p:spPr>
          <a:xfrm>
            <a:off x="3944158" y="959237"/>
            <a:ext cx="4760400" cy="23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dk1"/>
                </a:solidFill>
              </a:rPr>
              <a:t>Programación Paralela</a:t>
            </a:r>
            <a:br>
              <a:rPr lang="en" sz="3800">
                <a:solidFill>
                  <a:schemeClr val="dk1"/>
                </a:solidFill>
              </a:rPr>
            </a:br>
            <a:r>
              <a:rPr lang="en" sz="3800">
                <a:solidFill>
                  <a:schemeClr val="dk2"/>
                </a:solidFill>
              </a:rPr>
              <a:t>Algoritmo de la Transformada Rápida de Fourier </a:t>
            </a:r>
            <a:endParaRPr sz="3800">
              <a:solidFill>
                <a:schemeClr val="dk2"/>
              </a:solidFill>
            </a:endParaRPr>
          </a:p>
        </p:txBody>
      </p:sp>
      <p:sp>
        <p:nvSpPr>
          <p:cNvPr id="2603" name="Google Shape;2603;p45"/>
          <p:cNvSpPr txBox="1">
            <a:spLocks noGrp="1"/>
          </p:cNvSpPr>
          <p:nvPr>
            <p:ph type="subTitle" idx="1"/>
          </p:nvPr>
        </p:nvSpPr>
        <p:spPr>
          <a:xfrm>
            <a:off x="4574293" y="3638580"/>
            <a:ext cx="4006813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Barrios Aguilar Dulce Michelle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Chong Hernández Samuel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Mendoza Hernández Carlos Emiliano </a:t>
            </a:r>
          </a:p>
        </p:txBody>
      </p:sp>
      <p:sp>
        <p:nvSpPr>
          <p:cNvPr id="2604" name="Google Shape;2604;p45"/>
          <p:cNvSpPr txBox="1">
            <a:spLocks noGrp="1"/>
          </p:cNvSpPr>
          <p:nvPr>
            <p:ph type="ctrTitle" idx="2"/>
          </p:nvPr>
        </p:nvSpPr>
        <p:spPr>
          <a:xfrm>
            <a:off x="6497875" y="310205"/>
            <a:ext cx="19314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Equipo 8</a:t>
            </a:r>
            <a:endParaRPr/>
          </a:p>
        </p:txBody>
      </p:sp>
      <p:grpSp>
        <p:nvGrpSpPr>
          <p:cNvPr id="2605" name="Google Shape;2605;p45"/>
          <p:cNvGrpSpPr/>
          <p:nvPr/>
        </p:nvGrpSpPr>
        <p:grpSpPr>
          <a:xfrm rot="10800000">
            <a:off x="2341026" y="2596056"/>
            <a:ext cx="2231028" cy="2577913"/>
            <a:chOff x="102850" y="3564116"/>
            <a:chExt cx="1273200" cy="1471159"/>
          </a:xfrm>
        </p:grpSpPr>
        <p:sp>
          <p:nvSpPr>
            <p:cNvPr id="2606" name="Google Shape;2606;p45"/>
            <p:cNvSpPr/>
            <p:nvPr/>
          </p:nvSpPr>
          <p:spPr>
            <a:xfrm rot="10800000">
              <a:off x="102850" y="3935175"/>
              <a:ext cx="1273200" cy="1100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5"/>
            <p:cNvSpPr/>
            <p:nvPr/>
          </p:nvSpPr>
          <p:spPr>
            <a:xfrm rot="10800000">
              <a:off x="245552" y="4008139"/>
              <a:ext cx="987900" cy="853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5"/>
            <p:cNvSpPr/>
            <p:nvPr/>
          </p:nvSpPr>
          <p:spPr>
            <a:xfrm rot="10800000">
              <a:off x="156899" y="3564116"/>
              <a:ext cx="1164900" cy="1006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5"/>
            <p:cNvSpPr/>
            <p:nvPr/>
          </p:nvSpPr>
          <p:spPr>
            <a:xfrm rot="10800000">
              <a:off x="788126" y="4026016"/>
              <a:ext cx="344100" cy="2973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0" name="Google Shape;2610;p45"/>
          <p:cNvGrpSpPr/>
          <p:nvPr/>
        </p:nvGrpSpPr>
        <p:grpSpPr>
          <a:xfrm rot="10800000">
            <a:off x="124712" y="3604548"/>
            <a:ext cx="1995376" cy="1569427"/>
            <a:chOff x="8356984" y="405050"/>
            <a:chExt cx="770118" cy="605722"/>
          </a:xfrm>
        </p:grpSpPr>
        <p:sp>
          <p:nvSpPr>
            <p:cNvPr id="2611" name="Google Shape;2611;p45"/>
            <p:cNvSpPr/>
            <p:nvPr/>
          </p:nvSpPr>
          <p:spPr>
            <a:xfrm rot="10800000">
              <a:off x="8559202" y="519972"/>
              <a:ext cx="567900" cy="490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5"/>
            <p:cNvSpPr/>
            <p:nvPr/>
          </p:nvSpPr>
          <p:spPr>
            <a:xfrm rot="10800000">
              <a:off x="8356984" y="405050"/>
              <a:ext cx="672000" cy="580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5"/>
            <p:cNvSpPr/>
            <p:nvPr/>
          </p:nvSpPr>
          <p:spPr>
            <a:xfrm rot="10800000">
              <a:off x="8428185" y="439670"/>
              <a:ext cx="529800" cy="457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14" name="Google Shape;2614;p45"/>
          <p:cNvGrpSpPr/>
          <p:nvPr/>
        </p:nvGrpSpPr>
        <p:grpSpPr>
          <a:xfrm>
            <a:off x="174237" y="-8231"/>
            <a:ext cx="3548983" cy="2512446"/>
            <a:chOff x="5172875" y="499825"/>
            <a:chExt cx="802175" cy="567900"/>
          </a:xfrm>
        </p:grpSpPr>
        <p:sp>
          <p:nvSpPr>
            <p:cNvPr id="2615" name="Google Shape;2615;p45"/>
            <p:cNvSpPr/>
            <p:nvPr/>
          </p:nvSpPr>
          <p:spPr>
            <a:xfrm rot="10800000">
              <a:off x="5317750" y="499825"/>
              <a:ext cx="657300" cy="56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5"/>
            <p:cNvSpPr/>
            <p:nvPr/>
          </p:nvSpPr>
          <p:spPr>
            <a:xfrm>
              <a:off x="5172875" y="555011"/>
              <a:ext cx="498000" cy="430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5"/>
            <p:cNvSpPr/>
            <p:nvPr/>
          </p:nvSpPr>
          <p:spPr>
            <a:xfrm>
              <a:off x="5249085" y="713739"/>
              <a:ext cx="345600" cy="298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5"/>
            <p:cNvSpPr/>
            <p:nvPr/>
          </p:nvSpPr>
          <p:spPr>
            <a:xfrm rot="10800000">
              <a:off x="5386885" y="713739"/>
              <a:ext cx="345600" cy="298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19" name="Google Shape;2619;p45"/>
          <p:cNvSpPr/>
          <p:nvPr/>
        </p:nvSpPr>
        <p:spPr>
          <a:xfrm rot="10800000">
            <a:off x="5318568" y="8493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45"/>
          <p:cNvSpPr/>
          <p:nvPr/>
        </p:nvSpPr>
        <p:spPr>
          <a:xfrm>
            <a:off x="2005755" y="360455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45"/>
          <p:cNvSpPr/>
          <p:nvPr/>
        </p:nvSpPr>
        <p:spPr>
          <a:xfrm>
            <a:off x="3542326" y="19813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489509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Conclusiones</a:t>
            </a:r>
            <a:endParaRPr lang="en-US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E2A250D5-8898-41F3-0F9A-4BB40B7BD6CD}"/>
              </a:ext>
            </a:extLst>
          </p:cNvPr>
          <p:cNvSpPr txBox="1"/>
          <p:nvPr/>
        </p:nvSpPr>
        <p:spPr>
          <a:xfrm>
            <a:off x="7792642" y="5042685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14:cNvPr>
              <p14:cNvContentPartPr/>
              <p14:nvPr/>
            </p14:nvContentPartPr>
            <p14:xfrm>
              <a:off x="8576460" y="4682700"/>
              <a:ext cx="403920" cy="430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7468" y="4673700"/>
                <a:ext cx="421544" cy="448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asos de éxito Logicalis">
            <a:extLst>
              <a:ext uri="{FF2B5EF4-FFF2-40B4-BE49-F238E27FC236}">
                <a16:creationId xmlns:a16="http://schemas.microsoft.com/office/drawing/2014/main" id="{4AED8352-D459-0EC7-8E20-155D9F4B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261F3-864F-ABA8-6CA8-34BD100E0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5" y="28532"/>
            <a:ext cx="6840787" cy="3846065"/>
          </a:xfrm>
          <a:prstGeom prst="rect">
            <a:avLst/>
          </a:prstGeom>
        </p:spPr>
      </p:pic>
      <p:sp>
        <p:nvSpPr>
          <p:cNvPr id="18" name="Google Shape;3581;p74">
            <a:extLst>
              <a:ext uri="{FF2B5EF4-FFF2-40B4-BE49-F238E27FC236}">
                <a16:creationId xmlns:a16="http://schemas.microsoft.com/office/drawing/2014/main" id="{B6E2A4B5-1635-5A2C-E6BD-B083A908517C}"/>
              </a:ext>
            </a:extLst>
          </p:cNvPr>
          <p:cNvSpPr txBox="1"/>
          <p:nvPr/>
        </p:nvSpPr>
        <p:spPr>
          <a:xfrm>
            <a:off x="3984859" y="893178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Gráfica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Intensidad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vs Tiempo</a:t>
            </a:r>
          </a:p>
        </p:txBody>
      </p:sp>
      <p:cxnSp>
        <p:nvCxnSpPr>
          <p:cNvPr id="19" name="Straight Arrow Connector 12">
            <a:extLst>
              <a:ext uri="{FF2B5EF4-FFF2-40B4-BE49-F238E27FC236}">
                <a16:creationId xmlns:a16="http://schemas.microsoft.com/office/drawing/2014/main" id="{DED93F8E-4ECC-68CD-4D92-312294A3FBE1}"/>
              </a:ext>
            </a:extLst>
          </p:cNvPr>
          <p:cNvCxnSpPr/>
          <p:nvPr/>
        </p:nvCxnSpPr>
        <p:spPr>
          <a:xfrm>
            <a:off x="6931207" y="831189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Google Shape;3581;p74">
            <a:extLst>
              <a:ext uri="{FF2B5EF4-FFF2-40B4-BE49-F238E27FC236}">
                <a16:creationId xmlns:a16="http://schemas.microsoft.com/office/drawing/2014/main" id="{85922254-84D6-7A5D-93DD-5DA6663740E7}"/>
              </a:ext>
            </a:extLst>
          </p:cNvPr>
          <p:cNvSpPr txBox="1"/>
          <p:nvPr/>
        </p:nvSpPr>
        <p:spPr>
          <a:xfrm>
            <a:off x="-2788575" y="4308672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Versión enrollada</a:t>
            </a:r>
          </a:p>
        </p:txBody>
      </p:sp>
      <p:cxnSp>
        <p:nvCxnSpPr>
          <p:cNvPr id="23" name="Straight Arrow Connector 12">
            <a:extLst>
              <a:ext uri="{FF2B5EF4-FFF2-40B4-BE49-F238E27FC236}">
                <a16:creationId xmlns:a16="http://schemas.microsoft.com/office/drawing/2014/main" id="{FAB7DA9F-94F0-3330-4758-1ED4BCEE6281}"/>
              </a:ext>
            </a:extLst>
          </p:cNvPr>
          <p:cNvCxnSpPr>
            <a:cxnSpLocks/>
          </p:cNvCxnSpPr>
          <p:nvPr/>
        </p:nvCxnSpPr>
        <p:spPr>
          <a:xfrm flipV="1">
            <a:off x="1233813" y="3892098"/>
            <a:ext cx="0" cy="4326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3581;p74">
            <a:extLst>
              <a:ext uri="{FF2B5EF4-FFF2-40B4-BE49-F238E27FC236}">
                <a16:creationId xmlns:a16="http://schemas.microsoft.com/office/drawing/2014/main" id="{AADF4D42-E400-DD01-B84B-CE16C273B5AE}"/>
              </a:ext>
            </a:extLst>
          </p:cNvPr>
          <p:cNvSpPr txBox="1"/>
          <p:nvPr/>
        </p:nvSpPr>
        <p:spPr>
          <a:xfrm>
            <a:off x="6838052" y="4136999"/>
            <a:ext cx="21677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Refleja 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 manera en que la frecuencia de enrollado influye en centro de masa</a:t>
            </a:r>
          </a:p>
        </p:txBody>
      </p:sp>
      <p:cxnSp>
        <p:nvCxnSpPr>
          <p:cNvPr id="25" name="Straight Arrow Connector 12">
            <a:extLst>
              <a:ext uri="{FF2B5EF4-FFF2-40B4-BE49-F238E27FC236}">
                <a16:creationId xmlns:a16="http://schemas.microsoft.com/office/drawing/2014/main" id="{C04A0648-C024-C959-8A23-CF455A777997}"/>
              </a:ext>
            </a:extLst>
          </p:cNvPr>
          <p:cNvCxnSpPr/>
          <p:nvPr/>
        </p:nvCxnSpPr>
        <p:spPr>
          <a:xfrm>
            <a:off x="6931207" y="3458083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19F2B91-DF5D-AD33-8A68-AAACC2E92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Google Shape;3581;p74">
            <a:extLst>
              <a:ext uri="{FF2B5EF4-FFF2-40B4-BE49-F238E27FC236}">
                <a16:creationId xmlns:a16="http://schemas.microsoft.com/office/drawing/2014/main" id="{5D1A6B79-6CEF-38F5-7AF4-5BBC50E138B1}"/>
              </a:ext>
            </a:extLst>
          </p:cNvPr>
          <p:cNvSpPr txBox="1"/>
          <p:nvPr/>
        </p:nvSpPr>
        <p:spPr>
          <a:xfrm>
            <a:off x="345313" y="4510753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Idea básica sobre las transformadas de Fourier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F934DC-DD08-A17D-5E5C-3427A474F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13237"/>
            <a:ext cx="9144000" cy="5140990"/>
          </a:xfrm>
          <a:prstGeom prst="rect">
            <a:avLst/>
          </a:prstGeom>
        </p:spPr>
      </p:pic>
      <p:sp>
        <p:nvSpPr>
          <p:cNvPr id="6" name="Google Shape;3581;p74">
            <a:extLst>
              <a:ext uri="{FF2B5EF4-FFF2-40B4-BE49-F238E27FC236}">
                <a16:creationId xmlns:a16="http://schemas.microsoft.com/office/drawing/2014/main" id="{48583E87-D282-B066-365F-23277198F8AE}"/>
              </a:ext>
            </a:extLst>
          </p:cNvPr>
          <p:cNvSpPr txBox="1"/>
          <p:nvPr/>
        </p:nvSpPr>
        <p:spPr>
          <a:xfrm>
            <a:off x="3037244" y="2893705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bg2"/>
                </a:solidFill>
                <a:latin typeface="Lexend Black"/>
                <a:ea typeface="Lexend Black"/>
                <a:cs typeface="Lexend Black"/>
                <a:sym typeface="Lexend Black"/>
              </a:rPr>
              <a:t>¿Porqué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bg2"/>
                </a:solidFill>
                <a:latin typeface="Lexend Black"/>
                <a:ea typeface="Lexend Black"/>
                <a:cs typeface="Lexend Black"/>
                <a:sym typeface="Lexend Black"/>
              </a:rPr>
              <a:t>números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>
                <a:solidFill>
                  <a:schemeClr val="bg2"/>
                </a:solidFill>
                <a:latin typeface="Lexend Black"/>
                <a:ea typeface="Lexend Black"/>
                <a:cs typeface="Lexend Black"/>
                <a:sym typeface="Lexend Black"/>
              </a:rPr>
              <a:t>complejos?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A404F7A-7315-6EF5-0C1D-772BBFEB49B8}"/>
              </a:ext>
            </a:extLst>
          </p:cNvPr>
          <p:cNvCxnSpPr/>
          <p:nvPr/>
        </p:nvCxnSpPr>
        <p:spPr>
          <a:xfrm>
            <a:off x="3260558" y="3188368"/>
            <a:ext cx="0" cy="1120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32DD37B1-88CB-A75F-5A39-BE969958C7ED}"/>
              </a:ext>
            </a:extLst>
          </p:cNvPr>
          <p:cNvCxnSpPr/>
          <p:nvPr/>
        </p:nvCxnSpPr>
        <p:spPr>
          <a:xfrm>
            <a:off x="3260558" y="4270111"/>
            <a:ext cx="637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338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489509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Conclusiones</a:t>
            </a:r>
            <a:endParaRPr lang="en-US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E2A250D5-8898-41F3-0F9A-4BB40B7BD6CD}"/>
              </a:ext>
            </a:extLst>
          </p:cNvPr>
          <p:cNvSpPr txBox="1"/>
          <p:nvPr/>
        </p:nvSpPr>
        <p:spPr>
          <a:xfrm>
            <a:off x="7792642" y="5042685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14:cNvPr>
              <p14:cNvContentPartPr/>
              <p14:nvPr/>
            </p14:nvContentPartPr>
            <p14:xfrm>
              <a:off x="8576460" y="4682700"/>
              <a:ext cx="403920" cy="430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7468" y="4673700"/>
                <a:ext cx="421544" cy="448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asos de éxito Logicalis">
            <a:extLst>
              <a:ext uri="{FF2B5EF4-FFF2-40B4-BE49-F238E27FC236}">
                <a16:creationId xmlns:a16="http://schemas.microsoft.com/office/drawing/2014/main" id="{4AED8352-D459-0EC7-8E20-155D9F4B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261F3-864F-ABA8-6CA8-34BD100E0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5" y="28532"/>
            <a:ext cx="6840787" cy="3846065"/>
          </a:xfrm>
          <a:prstGeom prst="rect">
            <a:avLst/>
          </a:prstGeom>
        </p:spPr>
      </p:pic>
      <p:sp>
        <p:nvSpPr>
          <p:cNvPr id="18" name="Google Shape;3581;p74">
            <a:extLst>
              <a:ext uri="{FF2B5EF4-FFF2-40B4-BE49-F238E27FC236}">
                <a16:creationId xmlns:a16="http://schemas.microsoft.com/office/drawing/2014/main" id="{B6E2A4B5-1635-5A2C-E6BD-B083A908517C}"/>
              </a:ext>
            </a:extLst>
          </p:cNvPr>
          <p:cNvSpPr txBox="1"/>
          <p:nvPr/>
        </p:nvSpPr>
        <p:spPr>
          <a:xfrm>
            <a:off x="3984859" y="893178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Gráfica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Intensidad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vs Tiempo</a:t>
            </a:r>
          </a:p>
        </p:txBody>
      </p:sp>
      <p:cxnSp>
        <p:nvCxnSpPr>
          <p:cNvPr id="19" name="Straight Arrow Connector 12">
            <a:extLst>
              <a:ext uri="{FF2B5EF4-FFF2-40B4-BE49-F238E27FC236}">
                <a16:creationId xmlns:a16="http://schemas.microsoft.com/office/drawing/2014/main" id="{DED93F8E-4ECC-68CD-4D92-312294A3FBE1}"/>
              </a:ext>
            </a:extLst>
          </p:cNvPr>
          <p:cNvCxnSpPr/>
          <p:nvPr/>
        </p:nvCxnSpPr>
        <p:spPr>
          <a:xfrm>
            <a:off x="6931207" y="831189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Google Shape;3581;p74">
            <a:extLst>
              <a:ext uri="{FF2B5EF4-FFF2-40B4-BE49-F238E27FC236}">
                <a16:creationId xmlns:a16="http://schemas.microsoft.com/office/drawing/2014/main" id="{85922254-84D6-7A5D-93DD-5DA6663740E7}"/>
              </a:ext>
            </a:extLst>
          </p:cNvPr>
          <p:cNvSpPr txBox="1"/>
          <p:nvPr/>
        </p:nvSpPr>
        <p:spPr>
          <a:xfrm>
            <a:off x="-2788575" y="4308672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Versión enrollada</a:t>
            </a:r>
          </a:p>
        </p:txBody>
      </p:sp>
      <p:cxnSp>
        <p:nvCxnSpPr>
          <p:cNvPr id="23" name="Straight Arrow Connector 12">
            <a:extLst>
              <a:ext uri="{FF2B5EF4-FFF2-40B4-BE49-F238E27FC236}">
                <a16:creationId xmlns:a16="http://schemas.microsoft.com/office/drawing/2014/main" id="{FAB7DA9F-94F0-3330-4758-1ED4BCEE6281}"/>
              </a:ext>
            </a:extLst>
          </p:cNvPr>
          <p:cNvCxnSpPr>
            <a:cxnSpLocks/>
          </p:cNvCxnSpPr>
          <p:nvPr/>
        </p:nvCxnSpPr>
        <p:spPr>
          <a:xfrm flipV="1">
            <a:off x="1233813" y="3892098"/>
            <a:ext cx="0" cy="4326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3581;p74">
            <a:extLst>
              <a:ext uri="{FF2B5EF4-FFF2-40B4-BE49-F238E27FC236}">
                <a16:creationId xmlns:a16="http://schemas.microsoft.com/office/drawing/2014/main" id="{AADF4D42-E400-DD01-B84B-CE16C273B5AE}"/>
              </a:ext>
            </a:extLst>
          </p:cNvPr>
          <p:cNvSpPr txBox="1"/>
          <p:nvPr/>
        </p:nvSpPr>
        <p:spPr>
          <a:xfrm>
            <a:off x="6838052" y="4136999"/>
            <a:ext cx="21677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Refleja 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 manera en que la frecuencia de enrollado influye en centro de masa</a:t>
            </a:r>
          </a:p>
        </p:txBody>
      </p:sp>
      <p:cxnSp>
        <p:nvCxnSpPr>
          <p:cNvPr id="25" name="Straight Arrow Connector 12">
            <a:extLst>
              <a:ext uri="{FF2B5EF4-FFF2-40B4-BE49-F238E27FC236}">
                <a16:creationId xmlns:a16="http://schemas.microsoft.com/office/drawing/2014/main" id="{C04A0648-C024-C959-8A23-CF455A777997}"/>
              </a:ext>
            </a:extLst>
          </p:cNvPr>
          <p:cNvCxnSpPr/>
          <p:nvPr/>
        </p:nvCxnSpPr>
        <p:spPr>
          <a:xfrm>
            <a:off x="6931207" y="3458083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19F2B91-DF5D-AD33-8A68-AAACC2E92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Google Shape;3581;p74">
            <a:extLst>
              <a:ext uri="{FF2B5EF4-FFF2-40B4-BE49-F238E27FC236}">
                <a16:creationId xmlns:a16="http://schemas.microsoft.com/office/drawing/2014/main" id="{5D1A6B79-6CEF-38F5-7AF4-5BBC50E138B1}"/>
              </a:ext>
            </a:extLst>
          </p:cNvPr>
          <p:cNvSpPr txBox="1"/>
          <p:nvPr/>
        </p:nvSpPr>
        <p:spPr>
          <a:xfrm>
            <a:off x="345313" y="4510753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Idea básica sobre las transformadas de Fourier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F934DC-DD08-A17D-5E5C-3427A474F9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735" y="11703"/>
            <a:ext cx="9144000" cy="5140990"/>
          </a:xfrm>
          <a:prstGeom prst="rect">
            <a:avLst/>
          </a:prstGeom>
        </p:spPr>
      </p:pic>
      <p:sp>
        <p:nvSpPr>
          <p:cNvPr id="6" name="Google Shape;3581;p74">
            <a:extLst>
              <a:ext uri="{FF2B5EF4-FFF2-40B4-BE49-F238E27FC236}">
                <a16:creationId xmlns:a16="http://schemas.microsoft.com/office/drawing/2014/main" id="{48583E87-D282-B066-365F-23277198F8AE}"/>
              </a:ext>
            </a:extLst>
          </p:cNvPr>
          <p:cNvSpPr txBox="1"/>
          <p:nvPr/>
        </p:nvSpPr>
        <p:spPr>
          <a:xfrm>
            <a:off x="3101553" y="2413343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bg2"/>
                </a:solidFill>
                <a:latin typeface="Lexend Black"/>
                <a:ea typeface="Lexend Black"/>
                <a:cs typeface="Lexend Black"/>
                <a:sym typeface="Lexend Black"/>
              </a:rPr>
              <a:t>¿Porqué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>
                <a:solidFill>
                  <a:schemeClr val="bg2"/>
                </a:solidFill>
                <a:latin typeface="Lexend Black"/>
                <a:ea typeface="Lexend Black"/>
                <a:cs typeface="Lexend Black"/>
                <a:sym typeface="Lexend Black"/>
              </a:rPr>
              <a:t>números complejos?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FF1A00-8736-D71C-5425-77A76860F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3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489509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Conclusiones</a:t>
            </a:r>
            <a:endParaRPr lang="en-US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A7E6BA9-8F00-9DBC-AE93-3AFD4CE7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7E9CC2F-1F09-EAAB-04B6-CC8CDA27E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" y="12710"/>
            <a:ext cx="9144000" cy="5140990"/>
          </a:xfrm>
          <a:prstGeom prst="rect">
            <a:avLst/>
          </a:prstGeom>
        </p:spPr>
      </p:pic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E2A250D5-8898-41F3-0F9A-4BB40B7BD6CD}"/>
              </a:ext>
            </a:extLst>
          </p:cNvPr>
          <p:cNvSpPr txBox="1"/>
          <p:nvPr/>
        </p:nvSpPr>
        <p:spPr>
          <a:xfrm>
            <a:off x="8299593" y="4535209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   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   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D   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   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      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14:cNvPr>
              <p14:cNvContentPartPr/>
              <p14:nvPr/>
            </p14:nvContentPartPr>
            <p14:xfrm>
              <a:off x="8576460" y="4682700"/>
              <a:ext cx="403920" cy="430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67468" y="4673700"/>
                <a:ext cx="421544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8C132A31-AA87-F74C-EEFD-E565867ED79E}"/>
                  </a:ext>
                </a:extLst>
              </p14:cNvPr>
              <p14:cNvContentPartPr/>
              <p14:nvPr/>
            </p14:nvContentPartPr>
            <p14:xfrm>
              <a:off x="8743140" y="4731300"/>
              <a:ext cx="217800" cy="29952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8C132A31-AA87-F74C-EEFD-E565867ED79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80140" y="4668300"/>
                <a:ext cx="343440" cy="425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Google Shape;3581;p74">
            <a:extLst>
              <a:ext uri="{FF2B5EF4-FFF2-40B4-BE49-F238E27FC236}">
                <a16:creationId xmlns:a16="http://schemas.microsoft.com/office/drawing/2014/main" id="{AD8E8CEE-E2AD-99D5-512B-374759B20863}"/>
              </a:ext>
            </a:extLst>
          </p:cNvPr>
          <p:cNvSpPr txBox="1"/>
          <p:nvPr/>
        </p:nvSpPr>
        <p:spPr>
          <a:xfrm>
            <a:off x="183060" y="4749835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Y DESCOMPONERLA EN LAS FRECUENCIAS PURAS QUE LA FORMARON</a:t>
            </a:r>
          </a:p>
        </p:txBody>
      </p:sp>
    </p:spTree>
    <p:extLst>
      <p:ext uri="{BB962C8B-B14F-4D97-AF65-F5344CB8AC3E}">
        <p14:creationId xmlns:p14="http://schemas.microsoft.com/office/powerpoint/2010/main" val="1633079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212974" y="1136145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Aplicaciones</a:t>
            </a:r>
            <a:br>
              <a:rPr lang="en"/>
            </a:br>
            <a:endParaRPr lang="en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911;p55">
            <a:extLst>
              <a:ext uri="{FF2B5EF4-FFF2-40B4-BE49-F238E27FC236}">
                <a16:creationId xmlns:a16="http://schemas.microsoft.com/office/drawing/2014/main" id="{6090A145-1FDD-6A75-0331-8ED0816C2C61}"/>
              </a:ext>
            </a:extLst>
          </p:cNvPr>
          <p:cNvSpPr txBox="1">
            <a:spLocks/>
          </p:cNvSpPr>
          <p:nvPr/>
        </p:nvSpPr>
        <p:spPr>
          <a:xfrm>
            <a:off x="1227308" y="2978385"/>
            <a:ext cx="355594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800">
                <a:solidFill>
                  <a:schemeClr val="tx1"/>
                </a:solidFill>
              </a:rPr>
              <a:t>Digitalización de una señal</a:t>
            </a:r>
          </a:p>
        </p:txBody>
      </p:sp>
      <p:sp>
        <p:nvSpPr>
          <p:cNvPr id="3" name="Google Shape;2911;p55">
            <a:extLst>
              <a:ext uri="{FF2B5EF4-FFF2-40B4-BE49-F238E27FC236}">
                <a16:creationId xmlns:a16="http://schemas.microsoft.com/office/drawing/2014/main" id="{DEAA2CE0-39FA-C263-EE80-DD2DC00ED456}"/>
              </a:ext>
            </a:extLst>
          </p:cNvPr>
          <p:cNvSpPr txBox="1">
            <a:spLocks/>
          </p:cNvSpPr>
          <p:nvPr/>
        </p:nvSpPr>
        <p:spPr>
          <a:xfrm>
            <a:off x="-587070" y="1805223"/>
            <a:ext cx="492954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 lang="en"/>
          </a:p>
          <a:p>
            <a:r>
              <a:rPr lang="en"/>
              <a:t>Gran cantidad </a:t>
            </a:r>
          </a:p>
          <a:p>
            <a:r>
              <a:rPr lang="en"/>
              <a:t>de muestreos</a:t>
            </a:r>
          </a:p>
        </p:txBody>
      </p:sp>
      <p:sp>
        <p:nvSpPr>
          <p:cNvPr id="4" name="Google Shape;2911;p55">
            <a:extLst>
              <a:ext uri="{FF2B5EF4-FFF2-40B4-BE49-F238E27FC236}">
                <a16:creationId xmlns:a16="http://schemas.microsoft.com/office/drawing/2014/main" id="{95CBA3FF-AF7C-4EE3-C3D4-1ED5E509EF1A}"/>
              </a:ext>
            </a:extLst>
          </p:cNvPr>
          <p:cNvSpPr txBox="1">
            <a:spLocks/>
          </p:cNvSpPr>
          <p:nvPr/>
        </p:nvSpPr>
        <p:spPr>
          <a:xfrm>
            <a:off x="1877703" y="3996741"/>
            <a:ext cx="355594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800">
                <a:solidFill>
                  <a:schemeClr val="tx1"/>
                </a:solidFill>
              </a:rPr>
              <a:t>Espectroscospia</a:t>
            </a:r>
          </a:p>
        </p:txBody>
      </p:sp>
      <p:sp>
        <p:nvSpPr>
          <p:cNvPr id="5" name="Google Shape;2911;p55">
            <a:extLst>
              <a:ext uri="{FF2B5EF4-FFF2-40B4-BE49-F238E27FC236}">
                <a16:creationId xmlns:a16="http://schemas.microsoft.com/office/drawing/2014/main" id="{6987EBED-C71F-AD44-B49E-675BC2991F04}"/>
              </a:ext>
            </a:extLst>
          </p:cNvPr>
          <p:cNvSpPr txBox="1">
            <a:spLocks/>
          </p:cNvSpPr>
          <p:nvPr/>
        </p:nvSpPr>
        <p:spPr>
          <a:xfrm>
            <a:off x="4488577" y="3247713"/>
            <a:ext cx="355594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800">
                <a:solidFill>
                  <a:schemeClr val="tx1"/>
                </a:solidFill>
              </a:rPr>
              <a:t>Diseño de circuitos</a:t>
            </a:r>
          </a:p>
        </p:txBody>
      </p:sp>
      <p:sp>
        <p:nvSpPr>
          <p:cNvPr id="6" name="Google Shape;2911;p55">
            <a:extLst>
              <a:ext uri="{FF2B5EF4-FFF2-40B4-BE49-F238E27FC236}">
                <a16:creationId xmlns:a16="http://schemas.microsoft.com/office/drawing/2014/main" id="{2B724BCB-C762-588E-0989-1B1EBE5EA04F}"/>
              </a:ext>
            </a:extLst>
          </p:cNvPr>
          <p:cNvSpPr txBox="1">
            <a:spLocks/>
          </p:cNvSpPr>
          <p:nvPr/>
        </p:nvSpPr>
        <p:spPr>
          <a:xfrm>
            <a:off x="4492905" y="2058860"/>
            <a:ext cx="3555945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sz="2800">
                <a:solidFill>
                  <a:schemeClr val="tx1"/>
                </a:solidFill>
              </a:rPr>
              <a:t>Vibraciones mecánicas</a:t>
            </a:r>
          </a:p>
        </p:txBody>
      </p:sp>
    </p:spTree>
    <p:extLst>
      <p:ext uri="{BB962C8B-B14F-4D97-AF65-F5344CB8AC3E}">
        <p14:creationId xmlns:p14="http://schemas.microsoft.com/office/powerpoint/2010/main" val="31754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911;p55">
                <a:extLst>
                  <a:ext uri="{FF2B5EF4-FFF2-40B4-BE49-F238E27FC236}">
                    <a16:creationId xmlns:a16="http://schemas.microsoft.com/office/drawing/2014/main" id="{DEAA2CE0-39FA-C263-EE80-DD2DC00ED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6395" y="3060416"/>
                <a:ext cx="4929545" cy="71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1pPr>
                <a:lvl2pPr marR="0" lvl="1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2pPr>
                <a:lvl3pPr marR="0" lvl="2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3pPr>
                <a:lvl4pPr marR="0" lvl="3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4pPr>
                <a:lvl5pPr marR="0" lvl="4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5pPr>
                <a:lvl6pPr marR="0" lvl="5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6pPr>
                <a:lvl7pPr marR="0" lvl="6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7pPr>
                <a:lvl8pPr marR="0" lvl="7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8pPr>
                <a:lvl9pPr marR="0" lvl="8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600"/>
                  <a:buFont typeface="Lexend"/>
                  <a:buNone/>
                  <a:defRPr sz="3600" b="1" i="0" u="none" strike="noStrike" cap="none">
                    <a:solidFill>
                      <a:schemeClr val="dk1"/>
                    </a:solidFill>
                    <a:latin typeface="Lexend"/>
                    <a:ea typeface="Lexend"/>
                    <a:cs typeface="Lexend"/>
                    <a:sym typeface="Lexend"/>
                  </a:defRPr>
                </a:lvl9pPr>
              </a:lstStyle>
              <a:p>
                <a:pPr algn="l"/>
                <a:r>
                  <a:rPr lang="es-ES" sz="2400" i="0">
                    <a:effectLst/>
                    <a:latin typeface="Lexend" panose="020B0604020202020204" charset="0"/>
                  </a:rPr>
                  <a:t>Extremadamente útil al reducir el número de cálculos a partir de algo del orden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24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sz="2400" b="1" i="1" smtClean="0">
                            <a:effectLst/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s-MX" sz="2400" b="1" i="1" smtClean="0">
                            <a:effectLst/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s-ES" sz="2400" i="0">
                    <a:effectLst/>
                    <a:latin typeface="Lexend" panose="020B0604020202020204" charset="0"/>
                  </a:rPr>
                  <a:t> a (n log n)</a:t>
                </a:r>
                <a:r>
                  <a:rPr lang="es-ES" sz="2000" b="0" i="0">
                    <a:effectLst/>
                    <a:latin typeface="Lexend" panose="020B0604020202020204" charset="0"/>
                  </a:rPr>
                  <a:t>.</a:t>
                </a:r>
                <a:br>
                  <a:rPr lang="es-ES" sz="2000">
                    <a:latin typeface="Lexend" panose="020B0604020202020204" charset="0"/>
                  </a:rPr>
                </a:br>
                <a:endParaRPr lang="en" sz="2000">
                  <a:latin typeface="Lexend" panose="020B0604020202020204" charset="0"/>
                </a:endParaRPr>
              </a:p>
            </p:txBody>
          </p:sp>
        </mc:Choice>
        <mc:Fallback xmlns="">
          <p:sp>
            <p:nvSpPr>
              <p:cNvPr id="3" name="Google Shape;2911;p55">
                <a:extLst>
                  <a:ext uri="{FF2B5EF4-FFF2-40B4-BE49-F238E27FC236}">
                    <a16:creationId xmlns:a16="http://schemas.microsoft.com/office/drawing/2014/main" id="{DEAA2CE0-39FA-C263-EE80-DD2DC00ED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395" y="3060416"/>
                <a:ext cx="4929545" cy="713400"/>
              </a:xfrm>
              <a:prstGeom prst="rect">
                <a:avLst/>
              </a:prstGeom>
              <a:blipFill>
                <a:blip r:embed="rId3"/>
                <a:stretch>
                  <a:fillRect l="-1980" t="-175214" r="-11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Qué es la digitalización en eventos?">
            <a:extLst>
              <a:ext uri="{FF2B5EF4-FFF2-40B4-BE49-F238E27FC236}">
                <a16:creationId xmlns:a16="http://schemas.microsoft.com/office/drawing/2014/main" id="{6DEBB22D-399D-F7CA-014F-D955B86C9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79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2A733E-D277-4359-A045-D1FA2EA70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432"/>
            <a:ext cx="9144000" cy="2486108"/>
          </a:xfrm>
          <a:prstGeom prst="rect">
            <a:avLst/>
          </a:prstGeom>
        </p:spPr>
      </p:pic>
      <p:sp>
        <p:nvSpPr>
          <p:cNvPr id="10" name="Google Shape;2760;p51">
            <a:extLst>
              <a:ext uri="{FF2B5EF4-FFF2-40B4-BE49-F238E27FC236}">
                <a16:creationId xmlns:a16="http://schemas.microsoft.com/office/drawing/2014/main" id="{6907E064-A9B8-432C-8A17-BF8B5A176B51}"/>
              </a:ext>
            </a:extLst>
          </p:cNvPr>
          <p:cNvSpPr txBox="1">
            <a:spLocks/>
          </p:cNvSpPr>
          <p:nvPr/>
        </p:nvSpPr>
        <p:spPr>
          <a:xfrm>
            <a:off x="2897298" y="3993260"/>
            <a:ext cx="4003374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/>
              <a:t>…p</a:t>
            </a:r>
            <a:r>
              <a:rPr lang="en-US" err="1"/>
              <a:t>ara</a:t>
            </a:r>
            <a:r>
              <a:rPr lang="en-US"/>
              <a:t> </a:t>
            </a:r>
            <a:r>
              <a:rPr lang="en-US" err="1"/>
              <a:t>señales</a:t>
            </a:r>
            <a:r>
              <a:rPr lang="en-US"/>
              <a:t> </a:t>
            </a:r>
            <a:r>
              <a:rPr lang="en-US" err="1"/>
              <a:t>discretas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529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60;p51">
            <a:extLst>
              <a:ext uri="{FF2B5EF4-FFF2-40B4-BE49-F238E27FC236}">
                <a16:creationId xmlns:a16="http://schemas.microsoft.com/office/drawing/2014/main" id="{6907E064-A9B8-432C-8A17-BF8B5A176B51}"/>
              </a:ext>
            </a:extLst>
          </p:cNvPr>
          <p:cNvSpPr txBox="1">
            <a:spLocks/>
          </p:cNvSpPr>
          <p:nvPr/>
        </p:nvSpPr>
        <p:spPr>
          <a:xfrm>
            <a:off x="1962912" y="91820"/>
            <a:ext cx="5218176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/>
              <a:t>Representación de una señal discreta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C3773B-93B8-4EB2-A834-C5EF026B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9625"/>
            <a:ext cx="9144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4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A3A3F4-29C5-44D8-8F05-5C15FEE1D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1004"/>
            <a:ext cx="9144000" cy="4432496"/>
          </a:xfrm>
          <a:prstGeom prst="rect">
            <a:avLst/>
          </a:prstGeom>
        </p:spPr>
      </p:pic>
      <p:sp>
        <p:nvSpPr>
          <p:cNvPr id="10" name="Google Shape;2760;p51">
            <a:extLst>
              <a:ext uri="{FF2B5EF4-FFF2-40B4-BE49-F238E27FC236}">
                <a16:creationId xmlns:a16="http://schemas.microsoft.com/office/drawing/2014/main" id="{6907E064-A9B8-432C-8A17-BF8B5A176B51}"/>
              </a:ext>
            </a:extLst>
          </p:cNvPr>
          <p:cNvSpPr txBox="1">
            <a:spLocks/>
          </p:cNvSpPr>
          <p:nvPr/>
        </p:nvSpPr>
        <p:spPr>
          <a:xfrm>
            <a:off x="1962912" y="0"/>
            <a:ext cx="5218176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s-MX"/>
              <a:t>Primer término de la DFT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2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760;p51">
            <a:extLst>
              <a:ext uri="{FF2B5EF4-FFF2-40B4-BE49-F238E27FC236}">
                <a16:creationId xmlns:a16="http://schemas.microsoft.com/office/drawing/2014/main" id="{6907E064-A9B8-432C-8A17-BF8B5A176B51}"/>
              </a:ext>
            </a:extLst>
          </p:cNvPr>
          <p:cNvSpPr txBox="1">
            <a:spLocks/>
          </p:cNvSpPr>
          <p:nvPr/>
        </p:nvSpPr>
        <p:spPr>
          <a:xfrm>
            <a:off x="1962912" y="163484"/>
            <a:ext cx="5218176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MX"/>
              <a:t>Primer término de la DFT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00DF08-B9B7-4BEA-A391-68F87F14D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25"/>
            <a:ext cx="9144000" cy="4895850"/>
          </a:xfrm>
          <a:prstGeom prst="rect">
            <a:avLst/>
          </a:prstGeom>
        </p:spPr>
      </p:pic>
      <p:sp>
        <p:nvSpPr>
          <p:cNvPr id="7" name="Google Shape;2760;p51">
            <a:extLst>
              <a:ext uri="{FF2B5EF4-FFF2-40B4-BE49-F238E27FC236}">
                <a16:creationId xmlns:a16="http://schemas.microsoft.com/office/drawing/2014/main" id="{B90863A1-ADED-4D19-9E0F-14B7DD2A0F8C}"/>
              </a:ext>
            </a:extLst>
          </p:cNvPr>
          <p:cNvSpPr txBox="1">
            <a:spLocks/>
          </p:cNvSpPr>
          <p:nvPr/>
        </p:nvSpPr>
        <p:spPr>
          <a:xfrm>
            <a:off x="6498336" y="3284445"/>
            <a:ext cx="2560320" cy="809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s-MX" err="1"/>
              <a:t>a.k.a</a:t>
            </a:r>
            <a:r>
              <a:rPr lang="es-MX"/>
              <a:t> raíces </a:t>
            </a:r>
          </a:p>
          <a:p>
            <a:pPr marL="0" indent="0" algn="ctr"/>
            <a:r>
              <a:rPr lang="es-MX"/>
              <a:t>n-</a:t>
            </a:r>
            <a:r>
              <a:rPr lang="es-MX" err="1"/>
              <a:t>ésimas</a:t>
            </a:r>
            <a:r>
              <a:rPr lang="es-MX"/>
              <a:t> de la unidad</a:t>
            </a:r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6E6BF-CE90-4A46-AE92-EB901B78A70C}"/>
              </a:ext>
            </a:extLst>
          </p:cNvPr>
          <p:cNvSpPr/>
          <p:nvPr/>
        </p:nvSpPr>
        <p:spPr>
          <a:xfrm>
            <a:off x="8229600" y="3994023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98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AF5AB9-D7BC-4DE3-B465-73E6700D1FA7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3BE79-145C-4EC8-AC15-17A35B9B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6241C4C-6F11-44E1-BD4D-23AE69BA118D}"/>
              </a:ext>
            </a:extLst>
          </p:cNvPr>
          <p:cNvSpPr/>
          <p:nvPr/>
        </p:nvSpPr>
        <p:spPr>
          <a:xfrm>
            <a:off x="8594142" y="4624044"/>
            <a:ext cx="462076" cy="3625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876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48"/>
          <p:cNvSpPr txBox="1">
            <a:spLocks noGrp="1"/>
          </p:cNvSpPr>
          <p:nvPr>
            <p:ph type="title"/>
          </p:nvPr>
        </p:nvSpPr>
        <p:spPr>
          <a:xfrm>
            <a:off x="153400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73" name="Google Shape;2673;p48"/>
          <p:cNvSpPr txBox="1">
            <a:spLocks noGrp="1"/>
          </p:cNvSpPr>
          <p:nvPr>
            <p:ph type="title" idx="2"/>
          </p:nvPr>
        </p:nvSpPr>
        <p:spPr>
          <a:xfrm>
            <a:off x="422025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75" name="Google Shape;2675;p48"/>
          <p:cNvSpPr txBox="1">
            <a:spLocks noGrp="1"/>
          </p:cNvSpPr>
          <p:nvPr>
            <p:ph type="title" idx="4"/>
          </p:nvPr>
        </p:nvSpPr>
        <p:spPr>
          <a:xfrm>
            <a:off x="6906500" y="14151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679" name="Google Shape;2679;p48"/>
          <p:cNvSpPr txBox="1">
            <a:spLocks noGrp="1"/>
          </p:cNvSpPr>
          <p:nvPr>
            <p:ph type="title" idx="8"/>
          </p:nvPr>
        </p:nvSpPr>
        <p:spPr>
          <a:xfrm>
            <a:off x="2913965" y="31493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681" name="Google Shape;2681;p48"/>
          <p:cNvSpPr txBox="1">
            <a:spLocks noGrp="1"/>
          </p:cNvSpPr>
          <p:nvPr>
            <p:ph type="title" idx="13"/>
          </p:nvPr>
        </p:nvSpPr>
        <p:spPr>
          <a:xfrm>
            <a:off x="6126589" y="3149350"/>
            <a:ext cx="703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683" name="Google Shape;2683;p48"/>
          <p:cNvSpPr txBox="1">
            <a:spLocks noGrp="1"/>
          </p:cNvSpPr>
          <p:nvPr>
            <p:ph type="title" idx="15"/>
          </p:nvPr>
        </p:nvSpPr>
        <p:spPr>
          <a:xfrm>
            <a:off x="364854" y="4905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dk1"/>
                </a:solidFill>
              </a:rPr>
              <a:t>Contenido</a:t>
            </a:r>
            <a:endParaRPr lang="en-US" err="1"/>
          </a:p>
        </p:txBody>
      </p:sp>
      <p:sp>
        <p:nvSpPr>
          <p:cNvPr id="2684" name="Google Shape;2684;p48"/>
          <p:cNvSpPr txBox="1">
            <a:spLocks noGrp="1"/>
          </p:cNvSpPr>
          <p:nvPr>
            <p:ph type="subTitle" idx="16"/>
          </p:nvPr>
        </p:nvSpPr>
        <p:spPr>
          <a:xfrm>
            <a:off x="717550" y="1899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Introducción</a:t>
            </a:r>
            <a:endParaRPr lang="en-US" err="1"/>
          </a:p>
        </p:txBody>
      </p:sp>
      <p:sp>
        <p:nvSpPr>
          <p:cNvPr id="2685" name="Google Shape;2685;p48"/>
          <p:cNvSpPr txBox="1">
            <a:spLocks noGrp="1"/>
          </p:cNvSpPr>
          <p:nvPr>
            <p:ph type="subTitle" idx="17"/>
          </p:nvPr>
        </p:nvSpPr>
        <p:spPr>
          <a:xfrm>
            <a:off x="3403800" y="18999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800" err="1"/>
              <a:t>Conceptos</a:t>
            </a:r>
            <a:r>
              <a:rPr lang="en" sz="1800"/>
              <a:t> </a:t>
            </a:r>
            <a:r>
              <a:rPr lang="en" sz="1800" err="1"/>
              <a:t>básicos</a:t>
            </a:r>
            <a:endParaRPr lang="en-US" sz="1800" err="1"/>
          </a:p>
        </p:txBody>
      </p:sp>
      <p:sp>
        <p:nvSpPr>
          <p:cNvPr id="2686" name="Google Shape;2686;p48"/>
          <p:cNvSpPr txBox="1">
            <a:spLocks noGrp="1"/>
          </p:cNvSpPr>
          <p:nvPr>
            <p:ph type="subTitle" idx="18"/>
          </p:nvPr>
        </p:nvSpPr>
        <p:spPr>
          <a:xfrm>
            <a:off x="5934928" y="1895868"/>
            <a:ext cx="27936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err="1"/>
              <a:t>Descripción</a:t>
            </a:r>
            <a:r>
              <a:rPr lang="en" sz="1400"/>
              <a:t> del </a:t>
            </a:r>
            <a:r>
              <a:rPr lang="en" sz="1400" err="1"/>
              <a:t>algoritmo</a:t>
            </a:r>
            <a:endParaRPr lang="en" sz="1400" b="0"/>
          </a:p>
        </p:txBody>
      </p:sp>
      <p:sp>
        <p:nvSpPr>
          <p:cNvPr id="2687" name="Google Shape;2687;p48"/>
          <p:cNvSpPr txBox="1">
            <a:spLocks noGrp="1"/>
          </p:cNvSpPr>
          <p:nvPr>
            <p:ph type="subTitle" idx="19"/>
          </p:nvPr>
        </p:nvSpPr>
        <p:spPr>
          <a:xfrm>
            <a:off x="2097515" y="378110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400"/>
              <a:t>Paralelización del algoritmo</a:t>
            </a:r>
          </a:p>
        </p:txBody>
      </p:sp>
      <p:sp>
        <p:nvSpPr>
          <p:cNvPr id="2688" name="Google Shape;2688;p48"/>
          <p:cNvSpPr txBox="1">
            <a:spLocks noGrp="1"/>
          </p:cNvSpPr>
          <p:nvPr>
            <p:ph type="subTitle" idx="20"/>
          </p:nvPr>
        </p:nvSpPr>
        <p:spPr>
          <a:xfrm>
            <a:off x="5401564" y="36341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 sz="1600"/>
              <a:t>Pruebas realizadas</a:t>
            </a:r>
          </a:p>
        </p:txBody>
      </p:sp>
      <p:grpSp>
        <p:nvGrpSpPr>
          <p:cNvPr id="2690" name="Google Shape;2690;p48"/>
          <p:cNvGrpSpPr/>
          <p:nvPr/>
        </p:nvGrpSpPr>
        <p:grpSpPr>
          <a:xfrm>
            <a:off x="7556017" y="-417758"/>
            <a:ext cx="1647630" cy="2113083"/>
            <a:chOff x="7556017" y="-409594"/>
            <a:chExt cx="1647630" cy="2113083"/>
          </a:xfrm>
        </p:grpSpPr>
        <p:sp>
          <p:nvSpPr>
            <p:cNvPr id="2691" name="Google Shape;2691;p48"/>
            <p:cNvSpPr/>
            <p:nvPr/>
          </p:nvSpPr>
          <p:spPr>
            <a:xfrm rot="-7200009" flipH="1">
              <a:off x="7463678" y="434434"/>
              <a:ext cx="1361394" cy="1176716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8"/>
            <p:cNvSpPr/>
            <p:nvPr/>
          </p:nvSpPr>
          <p:spPr>
            <a:xfrm rot="3600415" flipH="1">
              <a:off x="7897978" y="-315172"/>
              <a:ext cx="1400092" cy="1211247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8"/>
            <p:cNvSpPr/>
            <p:nvPr/>
          </p:nvSpPr>
          <p:spPr>
            <a:xfrm rot="3600041" flipH="1">
              <a:off x="7885956" y="669"/>
              <a:ext cx="972020" cy="840443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8"/>
            <p:cNvSpPr/>
            <p:nvPr/>
          </p:nvSpPr>
          <p:spPr>
            <a:xfrm rot="-7200646" flipH="1">
              <a:off x="7913271" y="703243"/>
              <a:ext cx="609402" cy="526458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5" name="Google Shape;2695;p48"/>
          <p:cNvSpPr/>
          <p:nvPr/>
        </p:nvSpPr>
        <p:spPr>
          <a:xfrm rot="10800000">
            <a:off x="6728076" y="7764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CC31AE-04DD-4221-ACB1-041EF8FD2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6"/>
            <a:ext cx="9144000" cy="4891088"/>
          </a:xfrm>
          <a:prstGeom prst="rect">
            <a:avLst/>
          </a:prstGeom>
        </p:spPr>
      </p:pic>
      <p:sp>
        <p:nvSpPr>
          <p:cNvPr id="9" name="Google Shape;2760;p51">
            <a:extLst>
              <a:ext uri="{FF2B5EF4-FFF2-40B4-BE49-F238E27FC236}">
                <a16:creationId xmlns:a16="http://schemas.microsoft.com/office/drawing/2014/main" id="{918908C6-4801-46E8-ABA4-3B68269C6A81}"/>
              </a:ext>
            </a:extLst>
          </p:cNvPr>
          <p:cNvSpPr txBox="1">
            <a:spLocks/>
          </p:cNvSpPr>
          <p:nvPr/>
        </p:nvSpPr>
        <p:spPr>
          <a:xfrm>
            <a:off x="6510528" y="4035777"/>
            <a:ext cx="2633472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s-MX"/>
              <a:t>“Enrollar la señal discreta en un círculo”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A7BDBD-890F-492F-AE86-EF3F48527429}"/>
              </a:ext>
            </a:extLst>
          </p:cNvPr>
          <p:cNvSpPr/>
          <p:nvPr/>
        </p:nvSpPr>
        <p:spPr>
          <a:xfrm>
            <a:off x="8384720" y="4327070"/>
            <a:ext cx="710511" cy="767661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802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DD9F1B-B034-426E-A272-8356BBC0E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768"/>
            <a:ext cx="9144000" cy="4895850"/>
          </a:xfrm>
          <a:prstGeom prst="rect">
            <a:avLst/>
          </a:prstGeom>
        </p:spPr>
      </p:pic>
      <p:sp>
        <p:nvSpPr>
          <p:cNvPr id="8" name="Google Shape;2760;p51">
            <a:extLst>
              <a:ext uri="{FF2B5EF4-FFF2-40B4-BE49-F238E27FC236}">
                <a16:creationId xmlns:a16="http://schemas.microsoft.com/office/drawing/2014/main" id="{6EBDCB94-2F24-4054-A59D-37A4158A9CC9}"/>
              </a:ext>
            </a:extLst>
          </p:cNvPr>
          <p:cNvSpPr txBox="1">
            <a:spLocks/>
          </p:cNvSpPr>
          <p:nvPr/>
        </p:nvSpPr>
        <p:spPr>
          <a:xfrm>
            <a:off x="-1085088" y="2435655"/>
            <a:ext cx="5218176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s-MX"/>
              <a:t>Enrollarla en 2 vueltas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05ED88-5A0C-44A6-AB59-F935E1E053AE}"/>
              </a:ext>
            </a:extLst>
          </p:cNvPr>
          <p:cNvCxnSpPr>
            <a:cxnSpLocks/>
          </p:cNvCxnSpPr>
          <p:nvPr/>
        </p:nvCxnSpPr>
        <p:spPr>
          <a:xfrm flipH="1" flipV="1">
            <a:off x="438912" y="2036064"/>
            <a:ext cx="1207008" cy="5356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D0E05DA-10D1-4C2B-8088-43C7AF892449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677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735CC9-2067-4BE3-9038-B0D0A14B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968"/>
            <a:ext cx="9144000" cy="48815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CA4F87F-DD43-4979-9724-42D3538E5B7B}"/>
              </a:ext>
            </a:extLst>
          </p:cNvPr>
          <p:cNvCxnSpPr>
            <a:cxnSpLocks/>
          </p:cNvCxnSpPr>
          <p:nvPr/>
        </p:nvCxnSpPr>
        <p:spPr>
          <a:xfrm flipH="1" flipV="1">
            <a:off x="438912" y="3450336"/>
            <a:ext cx="524256" cy="632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Google Shape;2760;p51">
            <a:extLst>
              <a:ext uri="{FF2B5EF4-FFF2-40B4-BE49-F238E27FC236}">
                <a16:creationId xmlns:a16="http://schemas.microsoft.com/office/drawing/2014/main" id="{24B61F7E-5AC5-4FBF-BB7D-A53275C633DE}"/>
              </a:ext>
            </a:extLst>
          </p:cNvPr>
          <p:cNvSpPr txBox="1">
            <a:spLocks/>
          </p:cNvSpPr>
          <p:nvPr/>
        </p:nvSpPr>
        <p:spPr>
          <a:xfrm>
            <a:off x="438912" y="3982484"/>
            <a:ext cx="2633472" cy="565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1" i="0" u="none" strike="noStrike" cap="non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ctr"/>
            <a:r>
              <a:rPr lang="es-MX"/>
              <a:t>Número de vueltas al círculo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999E9A-1E2E-4E91-8657-7A43EFFAADD3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60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7F3EF-2633-4B0E-B086-10137CBD5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731"/>
            <a:ext cx="9144000" cy="4872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A65DB6-4A7F-4AE2-AD1F-2AB45EA91B06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433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C7F598-8100-4727-8404-0DC64AB6C3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9" b="-1"/>
          <a:stretch/>
        </p:blipFill>
        <p:spPr>
          <a:xfrm>
            <a:off x="0" y="150885"/>
            <a:ext cx="9144000" cy="484172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AF5AB9-D7BC-4DE3-B465-73E6700D1FA7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38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52"/>
          <p:cNvSpPr txBox="1">
            <a:spLocks noGrp="1"/>
          </p:cNvSpPr>
          <p:nvPr>
            <p:ph type="subTitle" idx="1"/>
          </p:nvPr>
        </p:nvSpPr>
        <p:spPr>
          <a:xfrm>
            <a:off x="1224650" y="2268503"/>
            <a:ext cx="6705300" cy="159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“Aplicar la DFT y evaluar un polinomio son esencialmente la misma cosa, siempre y cuando los puntos en los que se evalúa el polinomio sean las raíces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n-ésimas de la unidad .”</a:t>
            </a:r>
            <a:endParaRPr/>
          </a:p>
        </p:txBody>
      </p:sp>
      <p:sp>
        <p:nvSpPr>
          <p:cNvPr id="2798" name="Google Shape;2798;p52"/>
          <p:cNvSpPr/>
          <p:nvPr/>
        </p:nvSpPr>
        <p:spPr>
          <a:xfrm rot="10800000">
            <a:off x="916534" y="3550273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52"/>
          <p:cNvSpPr/>
          <p:nvPr/>
        </p:nvSpPr>
        <p:spPr>
          <a:xfrm>
            <a:off x="5592730" y="4376630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52"/>
          <p:cNvSpPr/>
          <p:nvPr/>
        </p:nvSpPr>
        <p:spPr>
          <a:xfrm rot="10800000">
            <a:off x="7402209" y="14213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52"/>
          <p:cNvSpPr/>
          <p:nvPr/>
        </p:nvSpPr>
        <p:spPr>
          <a:xfrm rot="10800000">
            <a:off x="8149976" y="29284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52"/>
          <p:cNvSpPr/>
          <p:nvPr/>
        </p:nvSpPr>
        <p:spPr>
          <a:xfrm>
            <a:off x="2774234" y="995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03" name="Google Shape;2803;p52"/>
          <p:cNvGrpSpPr/>
          <p:nvPr/>
        </p:nvGrpSpPr>
        <p:grpSpPr>
          <a:xfrm>
            <a:off x="6909379" y="3496804"/>
            <a:ext cx="2036021" cy="1646700"/>
            <a:chOff x="6909379" y="3496804"/>
            <a:chExt cx="2036021" cy="1646700"/>
          </a:xfrm>
        </p:grpSpPr>
        <p:sp>
          <p:nvSpPr>
            <p:cNvPr id="2804" name="Google Shape;2804;p52"/>
            <p:cNvSpPr/>
            <p:nvPr/>
          </p:nvSpPr>
          <p:spPr>
            <a:xfrm>
              <a:off x="7040400" y="3496804"/>
              <a:ext cx="1905000" cy="1646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2"/>
            <p:cNvSpPr/>
            <p:nvPr/>
          </p:nvSpPr>
          <p:spPr>
            <a:xfrm>
              <a:off x="6909379" y="3841999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2"/>
            <p:cNvSpPr/>
            <p:nvPr/>
          </p:nvSpPr>
          <p:spPr>
            <a:xfrm>
              <a:off x="7238759" y="3783073"/>
              <a:ext cx="1179000" cy="1020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2"/>
            <p:cNvSpPr/>
            <p:nvPr/>
          </p:nvSpPr>
          <p:spPr>
            <a:xfrm>
              <a:off x="7852765" y="4124775"/>
              <a:ext cx="573900" cy="496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8" name="Google Shape;2808;p52"/>
          <p:cNvGrpSpPr/>
          <p:nvPr/>
        </p:nvGrpSpPr>
        <p:grpSpPr>
          <a:xfrm>
            <a:off x="234304" y="-6651"/>
            <a:ext cx="1354091" cy="1463901"/>
            <a:chOff x="234304" y="-6651"/>
            <a:chExt cx="1354091" cy="1463901"/>
          </a:xfrm>
        </p:grpSpPr>
        <p:sp>
          <p:nvSpPr>
            <p:cNvPr id="2809" name="Google Shape;2809;p52"/>
            <p:cNvSpPr/>
            <p:nvPr/>
          </p:nvSpPr>
          <p:spPr>
            <a:xfrm>
              <a:off x="359700" y="576450"/>
              <a:ext cx="1019100" cy="880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2"/>
            <p:cNvSpPr/>
            <p:nvPr/>
          </p:nvSpPr>
          <p:spPr>
            <a:xfrm>
              <a:off x="234304" y="-6651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2"/>
            <p:cNvSpPr/>
            <p:nvPr/>
          </p:nvSpPr>
          <p:spPr>
            <a:xfrm>
              <a:off x="715095" y="140950"/>
              <a:ext cx="873300" cy="788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2" name="Google Shape;2812;p52"/>
          <p:cNvGrpSpPr/>
          <p:nvPr/>
        </p:nvGrpSpPr>
        <p:grpSpPr>
          <a:xfrm>
            <a:off x="279759" y="4008837"/>
            <a:ext cx="1454441" cy="1136836"/>
            <a:chOff x="279759" y="4008837"/>
            <a:chExt cx="1454441" cy="1136836"/>
          </a:xfrm>
        </p:grpSpPr>
        <p:sp>
          <p:nvSpPr>
            <p:cNvPr id="2813" name="Google Shape;2813;p52"/>
            <p:cNvSpPr/>
            <p:nvPr/>
          </p:nvSpPr>
          <p:spPr>
            <a:xfrm>
              <a:off x="279759" y="4124773"/>
              <a:ext cx="1179000" cy="1020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2"/>
            <p:cNvSpPr/>
            <p:nvPr/>
          </p:nvSpPr>
          <p:spPr>
            <a:xfrm>
              <a:off x="715100" y="4008837"/>
              <a:ext cx="1019100" cy="880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2"/>
            <p:cNvSpPr/>
            <p:nvPr/>
          </p:nvSpPr>
          <p:spPr>
            <a:xfrm>
              <a:off x="574190" y="4516150"/>
              <a:ext cx="573900" cy="496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6" name="Google Shape;2816;p52"/>
          <p:cNvGrpSpPr/>
          <p:nvPr/>
        </p:nvGrpSpPr>
        <p:grpSpPr>
          <a:xfrm>
            <a:off x="7475225" y="125"/>
            <a:ext cx="1201850" cy="912276"/>
            <a:chOff x="7475225" y="125"/>
            <a:chExt cx="1201850" cy="912276"/>
          </a:xfrm>
        </p:grpSpPr>
        <p:sp>
          <p:nvSpPr>
            <p:cNvPr id="2817" name="Google Shape;2817;p52"/>
            <p:cNvSpPr/>
            <p:nvPr/>
          </p:nvSpPr>
          <p:spPr>
            <a:xfrm rot="10800000">
              <a:off x="7475225" y="125"/>
              <a:ext cx="986100" cy="852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2"/>
            <p:cNvSpPr/>
            <p:nvPr/>
          </p:nvSpPr>
          <p:spPr>
            <a:xfrm rot="10800000">
              <a:off x="7803775" y="157601"/>
              <a:ext cx="873300" cy="754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2"/>
            <p:cNvSpPr/>
            <p:nvPr/>
          </p:nvSpPr>
          <p:spPr>
            <a:xfrm rot="10800000">
              <a:off x="7776565" y="286750"/>
              <a:ext cx="573900" cy="496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0" name="Google Shape;2820;p52"/>
          <p:cNvGrpSpPr/>
          <p:nvPr/>
        </p:nvGrpSpPr>
        <p:grpSpPr>
          <a:xfrm>
            <a:off x="2562774" y="4105425"/>
            <a:ext cx="341678" cy="271200"/>
            <a:chOff x="2562774" y="4105425"/>
            <a:chExt cx="341678" cy="271200"/>
          </a:xfrm>
        </p:grpSpPr>
        <p:sp>
          <p:nvSpPr>
            <p:cNvPr id="2821" name="Google Shape;2821;p52"/>
            <p:cNvSpPr/>
            <p:nvPr/>
          </p:nvSpPr>
          <p:spPr>
            <a:xfrm rot="10800000">
              <a:off x="2591252" y="4105425"/>
              <a:ext cx="313200" cy="2712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2"/>
            <p:cNvSpPr/>
            <p:nvPr/>
          </p:nvSpPr>
          <p:spPr>
            <a:xfrm rot="10800000">
              <a:off x="2562774" y="4165800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with his hands on his face&#10;&#10;Description automatically generated with medium confidence">
            <a:extLst>
              <a:ext uri="{FF2B5EF4-FFF2-40B4-BE49-F238E27FC236}">
                <a16:creationId xmlns:a16="http://schemas.microsoft.com/office/drawing/2014/main" id="{D65F8264-3FB0-46E0-A00C-2509C7159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5" y="490"/>
            <a:ext cx="7767659" cy="514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49"/>
          <p:cNvSpPr txBox="1">
            <a:spLocks noGrp="1"/>
          </p:cNvSpPr>
          <p:nvPr>
            <p:ph type="title"/>
          </p:nvPr>
        </p:nvSpPr>
        <p:spPr>
          <a:xfrm>
            <a:off x="2819668" y="2100298"/>
            <a:ext cx="3504663" cy="10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Descripción</a:t>
            </a:r>
            <a:r>
              <a:rPr lang="en"/>
              <a:t> del algoritmo</a:t>
            </a:r>
            <a:endParaRPr/>
          </a:p>
        </p:txBody>
      </p:sp>
      <p:sp>
        <p:nvSpPr>
          <p:cNvPr id="2701" name="Google Shape;2701;p49"/>
          <p:cNvSpPr txBox="1">
            <a:spLocks noGrp="1"/>
          </p:cNvSpPr>
          <p:nvPr>
            <p:ph type="title" idx="2"/>
          </p:nvPr>
        </p:nvSpPr>
        <p:spPr>
          <a:xfrm>
            <a:off x="3944181" y="990448"/>
            <a:ext cx="12663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703" name="Google Shape;2703;p49"/>
          <p:cNvGrpSpPr/>
          <p:nvPr/>
        </p:nvGrpSpPr>
        <p:grpSpPr>
          <a:xfrm>
            <a:off x="6659585" y="2371659"/>
            <a:ext cx="462900" cy="400200"/>
            <a:chOff x="6659585" y="2371659"/>
            <a:chExt cx="462900" cy="400200"/>
          </a:xfrm>
        </p:grpSpPr>
        <p:sp>
          <p:nvSpPr>
            <p:cNvPr id="2704" name="Google Shape;2704;p49"/>
            <p:cNvSpPr/>
            <p:nvPr/>
          </p:nvSpPr>
          <p:spPr>
            <a:xfrm rot="2228">
              <a:off x="6659585" y="237180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9"/>
            <p:cNvSpPr/>
            <p:nvPr/>
          </p:nvSpPr>
          <p:spPr>
            <a:xfrm rot="10800000">
              <a:off x="6903776" y="24935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6" name="Google Shape;2706;p49"/>
          <p:cNvSpPr/>
          <p:nvPr/>
        </p:nvSpPr>
        <p:spPr>
          <a:xfrm rot="10800000">
            <a:off x="2009297" y="25044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9"/>
          <p:cNvSpPr/>
          <p:nvPr/>
        </p:nvSpPr>
        <p:spPr>
          <a:xfrm>
            <a:off x="2976816" y="405235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49"/>
          <p:cNvGrpSpPr/>
          <p:nvPr/>
        </p:nvGrpSpPr>
        <p:grpSpPr>
          <a:xfrm>
            <a:off x="6777438" y="3421956"/>
            <a:ext cx="2008200" cy="2009085"/>
            <a:chOff x="6777438" y="3421956"/>
            <a:chExt cx="2008200" cy="2009085"/>
          </a:xfrm>
        </p:grpSpPr>
        <p:sp>
          <p:nvSpPr>
            <p:cNvPr id="2709" name="Google Shape;2709;p49"/>
            <p:cNvSpPr/>
            <p:nvPr/>
          </p:nvSpPr>
          <p:spPr>
            <a:xfrm rot="1027">
              <a:off x="6777438" y="3422256"/>
              <a:ext cx="2008200" cy="173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 rot="7200660">
              <a:off x="7016462" y="3975089"/>
              <a:ext cx="1345953" cy="1164104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7422440" y="4135411"/>
              <a:ext cx="892800" cy="771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49"/>
          <p:cNvGrpSpPr/>
          <p:nvPr/>
        </p:nvGrpSpPr>
        <p:grpSpPr>
          <a:xfrm>
            <a:off x="7555924" y="-4488"/>
            <a:ext cx="1562470" cy="1393023"/>
            <a:chOff x="7555924" y="-4488"/>
            <a:chExt cx="1562470" cy="1393023"/>
          </a:xfrm>
        </p:grpSpPr>
        <p:sp>
          <p:nvSpPr>
            <p:cNvPr id="2713" name="Google Shape;2713;p49"/>
            <p:cNvSpPr/>
            <p:nvPr/>
          </p:nvSpPr>
          <p:spPr>
            <a:xfrm rot="10800000">
              <a:off x="7555924" y="-4488"/>
              <a:ext cx="1461000" cy="1263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9"/>
            <p:cNvSpPr/>
            <p:nvPr/>
          </p:nvSpPr>
          <p:spPr>
            <a:xfrm rot="-1451">
              <a:off x="7696993" y="160035"/>
              <a:ext cx="1421400" cy="1228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9"/>
            <p:cNvSpPr/>
            <p:nvPr/>
          </p:nvSpPr>
          <p:spPr>
            <a:xfrm rot="1017">
              <a:off x="7583575" y="150082"/>
              <a:ext cx="1014300" cy="87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7738971" y="325276"/>
              <a:ext cx="700200" cy="605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49"/>
          <p:cNvSpPr/>
          <p:nvPr/>
        </p:nvSpPr>
        <p:spPr>
          <a:xfrm>
            <a:off x="7981972" y="2173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8" name="Google Shape;2718;p49"/>
          <p:cNvGrpSpPr/>
          <p:nvPr/>
        </p:nvGrpSpPr>
        <p:grpSpPr>
          <a:xfrm>
            <a:off x="185402" y="3511470"/>
            <a:ext cx="2120403" cy="1647978"/>
            <a:chOff x="185402" y="3511470"/>
            <a:chExt cx="2120403" cy="1647978"/>
          </a:xfrm>
        </p:grpSpPr>
        <p:sp>
          <p:nvSpPr>
            <p:cNvPr id="2719" name="Google Shape;2719;p49"/>
            <p:cNvSpPr/>
            <p:nvPr/>
          </p:nvSpPr>
          <p:spPr>
            <a:xfrm rot="-561">
              <a:off x="185402" y="3571697"/>
              <a:ext cx="1837200" cy="158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9"/>
            <p:cNvSpPr/>
            <p:nvPr/>
          </p:nvSpPr>
          <p:spPr>
            <a:xfrm rot="4473">
              <a:off x="412707" y="3832404"/>
              <a:ext cx="1383301" cy="1195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 rot="720">
              <a:off x="873605" y="3511620"/>
              <a:ext cx="1432200" cy="1237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9"/>
          <p:cNvGrpSpPr/>
          <p:nvPr/>
        </p:nvGrpSpPr>
        <p:grpSpPr>
          <a:xfrm>
            <a:off x="185402" y="-4488"/>
            <a:ext cx="2084856" cy="1648200"/>
            <a:chOff x="185402" y="-4488"/>
            <a:chExt cx="2084856" cy="1648200"/>
          </a:xfrm>
        </p:grpSpPr>
        <p:sp>
          <p:nvSpPr>
            <p:cNvPr id="2723" name="Google Shape;2723;p49"/>
            <p:cNvSpPr/>
            <p:nvPr/>
          </p:nvSpPr>
          <p:spPr>
            <a:xfrm rot="-2273">
              <a:off x="909157" y="66040"/>
              <a:ext cx="1361100" cy="11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9"/>
            <p:cNvSpPr/>
            <p:nvPr/>
          </p:nvSpPr>
          <p:spPr>
            <a:xfrm rot="10799459">
              <a:off x="185401" y="-4338"/>
              <a:ext cx="1907100" cy="164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9"/>
            <p:cNvSpPr/>
            <p:nvPr/>
          </p:nvSpPr>
          <p:spPr>
            <a:xfrm rot="4686">
              <a:off x="1254452" y="462645"/>
              <a:ext cx="660301" cy="570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9" name="Google Shape;2989;p5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Transformada</a:t>
            </a:r>
            <a:r>
              <a:rPr lang="en"/>
              <a:t> Rápida de Fourier </a:t>
            </a:r>
            <a:r>
              <a:rPr lang="en-US">
                <a:solidFill>
                  <a:schemeClr val="bg2"/>
                </a:solidFill>
              </a:rPr>
              <a:t>(FFT)</a:t>
            </a:r>
          </a:p>
        </p:txBody>
      </p:sp>
      <p:grpSp>
        <p:nvGrpSpPr>
          <p:cNvPr id="2994" name="Google Shape;2994;p58"/>
          <p:cNvGrpSpPr/>
          <p:nvPr/>
        </p:nvGrpSpPr>
        <p:grpSpPr>
          <a:xfrm>
            <a:off x="8028025" y="3390"/>
            <a:ext cx="926700" cy="1063214"/>
            <a:chOff x="8028025" y="3390"/>
            <a:chExt cx="926700" cy="1063214"/>
          </a:xfrm>
        </p:grpSpPr>
        <p:sp>
          <p:nvSpPr>
            <p:cNvPr id="2995" name="Google Shape;2995;p58"/>
            <p:cNvSpPr/>
            <p:nvPr/>
          </p:nvSpPr>
          <p:spPr>
            <a:xfrm rot="10800000">
              <a:off x="8028025" y="3390"/>
              <a:ext cx="926700" cy="80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58"/>
            <p:cNvSpPr/>
            <p:nvPr/>
          </p:nvSpPr>
          <p:spPr>
            <a:xfrm rot="10800000">
              <a:off x="8028025" y="264405"/>
              <a:ext cx="926700" cy="802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58"/>
            <p:cNvSpPr/>
            <p:nvPr/>
          </p:nvSpPr>
          <p:spPr>
            <a:xfrm rot="10800000">
              <a:off x="8242225" y="188324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8" name="Google Shape;2998;p58"/>
          <p:cNvGrpSpPr/>
          <p:nvPr/>
        </p:nvGrpSpPr>
        <p:grpSpPr>
          <a:xfrm>
            <a:off x="7086091" y="3528610"/>
            <a:ext cx="1868709" cy="1614900"/>
            <a:chOff x="7086091" y="3528610"/>
            <a:chExt cx="1868709" cy="1614900"/>
          </a:xfrm>
        </p:grpSpPr>
        <p:sp>
          <p:nvSpPr>
            <p:cNvPr id="2999" name="Google Shape;2999;p58"/>
            <p:cNvSpPr/>
            <p:nvPr/>
          </p:nvSpPr>
          <p:spPr>
            <a:xfrm>
              <a:off x="7086100" y="3528610"/>
              <a:ext cx="1868700" cy="1614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58"/>
            <p:cNvSpPr/>
            <p:nvPr/>
          </p:nvSpPr>
          <p:spPr>
            <a:xfrm>
              <a:off x="7310500" y="3773056"/>
              <a:ext cx="1419900" cy="122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58"/>
            <p:cNvSpPr/>
            <p:nvPr/>
          </p:nvSpPr>
          <p:spPr>
            <a:xfrm>
              <a:off x="7086091" y="3773041"/>
              <a:ext cx="1066200" cy="921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58"/>
            <p:cNvSpPr/>
            <p:nvPr/>
          </p:nvSpPr>
          <p:spPr>
            <a:xfrm>
              <a:off x="7771300" y="43260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03" name="Google Shape;3003;p58"/>
          <p:cNvSpPr/>
          <p:nvPr/>
        </p:nvSpPr>
        <p:spPr>
          <a:xfrm>
            <a:off x="2772051" y="402111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58"/>
          <p:cNvSpPr/>
          <p:nvPr/>
        </p:nvSpPr>
        <p:spPr>
          <a:xfrm rot="10800000">
            <a:off x="5499105" y="13533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581;p74">
            <a:extLst>
              <a:ext uri="{FF2B5EF4-FFF2-40B4-BE49-F238E27FC236}">
                <a16:creationId xmlns:a16="http://schemas.microsoft.com/office/drawing/2014/main" id="{9196AD3F-3B1C-4670-32FA-23DCCB41756A}"/>
              </a:ext>
            </a:extLst>
          </p:cNvPr>
          <p:cNvSpPr txBox="1"/>
          <p:nvPr/>
        </p:nvSpPr>
        <p:spPr>
          <a:xfrm>
            <a:off x="720000" y="1456282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Algoritmo para cálculo DFT.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840C9926-BB59-1564-99FD-841F06A3C2D6}"/>
              </a:ext>
            </a:extLst>
          </p:cNvPr>
          <p:cNvSpPr txBox="1"/>
          <p:nvPr/>
        </p:nvSpPr>
        <p:spPr>
          <a:xfrm>
            <a:off x="4673362" y="4043902"/>
            <a:ext cx="279623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1">
                <a:latin typeface="Lexend Black" panose="020B0604020202020204" charset="0"/>
                <a:ea typeface="Lexend Black"/>
                <a:cs typeface="Lexend Black"/>
                <a:sym typeface="Lexend Black"/>
              </a:rPr>
              <a:t>Expansión rápida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s-MX" sz="2000" b="1">
              <a:latin typeface="Lexend Black" panose="020B0604020202020204" charset="0"/>
              <a:ea typeface="Lexend Black"/>
              <a:cs typeface="Lexend Black"/>
              <a:sym typeface="Lexend Black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MX" sz="2000" b="1">
                <a:latin typeface="Lexend Black" panose="020B0604020202020204" charset="0"/>
                <a:ea typeface="Lexend Black"/>
                <a:cs typeface="Lexend Black"/>
                <a:sym typeface="Lexend Black"/>
              </a:rPr>
              <a:t>Computadoras personales y el impulso de aplicaciones adicionales de la FFT.</a:t>
            </a:r>
            <a:endParaRPr lang="en-US" sz="2000" b="1">
              <a:latin typeface="Lexend Black" panose="020B0604020202020204" charset="0"/>
              <a:ea typeface="Lexend Black"/>
              <a:cs typeface="Lexend Black"/>
              <a:sym typeface="Lexend Black"/>
            </a:endParaRPr>
          </a:p>
        </p:txBody>
      </p:sp>
      <p:sp>
        <p:nvSpPr>
          <p:cNvPr id="9" name="Google Shape;3581;p74">
            <a:extLst>
              <a:ext uri="{FF2B5EF4-FFF2-40B4-BE49-F238E27FC236}">
                <a16:creationId xmlns:a16="http://schemas.microsoft.com/office/drawing/2014/main" id="{A8DCA1F8-8273-D05A-7742-D001B8497429}"/>
              </a:ext>
            </a:extLst>
          </p:cNvPr>
          <p:cNvSpPr txBox="1"/>
          <p:nvPr/>
        </p:nvSpPr>
        <p:spPr>
          <a:xfrm>
            <a:off x="720000" y="3683534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Lexend Black" panose="020B0604020202020204" charset="0"/>
              </a:rPr>
              <a:t>E</a:t>
            </a:r>
            <a:r>
              <a:rPr lang="es-ES" sz="2000" b="0" i="0">
                <a:effectLst/>
                <a:latin typeface="Lexend Black" panose="020B0604020202020204" charset="0"/>
              </a:rPr>
              <a:t>limina</a:t>
            </a:r>
            <a:br>
              <a:rPr lang="es-ES" sz="2000">
                <a:latin typeface="Lexend Black" panose="020B0604020202020204" charset="0"/>
              </a:rPr>
            </a:br>
            <a:r>
              <a:rPr lang="es-ES" sz="2000">
                <a:latin typeface="Lexend Black" panose="020B0604020202020204" charset="0"/>
              </a:rPr>
              <a:t>a </a:t>
            </a:r>
            <a:r>
              <a:rPr lang="es-ES" sz="2000" b="0" i="0">
                <a:effectLst/>
                <a:latin typeface="Lexend Black" panose="020B0604020202020204" charset="0"/>
              </a:rPr>
              <a:t>procesos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>
                <a:effectLst/>
                <a:latin typeface="Lexend Black" panose="020B0604020202020204" charset="0"/>
              </a:rPr>
              <a:t>repetitivos que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>
                <a:effectLst/>
                <a:latin typeface="Lexend Black" panose="020B0604020202020204" charset="0"/>
              </a:rPr>
              <a:t>puede presentar.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latin typeface="Lexend Black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latin typeface="Lexend Black" panose="020B0604020202020204" charset="0"/>
              </a:rPr>
              <a:t>C</a:t>
            </a:r>
            <a:r>
              <a:rPr lang="es-ES" sz="2000" b="0" i="0">
                <a:effectLst/>
                <a:latin typeface="Lexend Black" panose="020B0604020202020204" charset="0"/>
              </a:rPr>
              <a:t>álculo más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>
                <a:effectLst/>
                <a:latin typeface="Lexend Black" panose="020B0604020202020204" charset="0"/>
              </a:rPr>
              <a:t>rápido a menor</a:t>
            </a:r>
            <a:br>
              <a:rPr lang="es-ES" sz="2000">
                <a:latin typeface="Lexend Black" panose="020B0604020202020204" charset="0"/>
              </a:rPr>
            </a:br>
            <a:r>
              <a:rPr lang="es-ES" sz="2000" b="0" i="0">
                <a:effectLst/>
                <a:latin typeface="Lexend Black" panose="020B0604020202020204" charset="0"/>
              </a:rPr>
              <a:t>costo.</a:t>
            </a:r>
            <a:endParaRPr lang="es-ES" sz="1600">
              <a:solidFill>
                <a:schemeClr val="dk2"/>
              </a:solidFill>
              <a:latin typeface="Lexend Black" panose="020B0604020202020204" charset="0"/>
              <a:ea typeface="Lexend Black"/>
              <a:cs typeface="Lexend Black"/>
              <a:sym typeface="Lexend Black"/>
            </a:endParaRPr>
          </a:p>
        </p:txBody>
      </p:sp>
      <p:grpSp>
        <p:nvGrpSpPr>
          <p:cNvPr id="15" name="Google Shape;9203;p95">
            <a:extLst>
              <a:ext uri="{FF2B5EF4-FFF2-40B4-BE49-F238E27FC236}">
                <a16:creationId xmlns:a16="http://schemas.microsoft.com/office/drawing/2014/main" id="{8CE24AF5-07E1-6E2A-901E-78F8DF91709F}"/>
              </a:ext>
            </a:extLst>
          </p:cNvPr>
          <p:cNvGrpSpPr/>
          <p:nvPr/>
        </p:nvGrpSpPr>
        <p:grpSpPr>
          <a:xfrm>
            <a:off x="3337671" y="3239983"/>
            <a:ext cx="765141" cy="747408"/>
            <a:chOff x="1674750" y="3254050"/>
            <a:chExt cx="294575" cy="295375"/>
          </a:xfrm>
          <a:solidFill>
            <a:schemeClr val="bg2"/>
          </a:solidFill>
        </p:grpSpPr>
        <p:sp>
          <p:nvSpPr>
            <p:cNvPr id="16" name="Google Shape;9204;p95">
              <a:extLst>
                <a:ext uri="{FF2B5EF4-FFF2-40B4-BE49-F238E27FC236}">
                  <a16:creationId xmlns:a16="http://schemas.microsoft.com/office/drawing/2014/main" id="{2825C104-DCF7-D207-B396-2DCA9E61CDE9}"/>
                </a:ext>
              </a:extLst>
            </p:cNvPr>
            <p:cNvSpPr/>
            <p:nvPr/>
          </p:nvSpPr>
          <p:spPr>
            <a:xfrm>
              <a:off x="1691275" y="3351700"/>
              <a:ext cx="278050" cy="197725"/>
            </a:xfrm>
            <a:custGeom>
              <a:avLst/>
              <a:gdLst/>
              <a:ahLst/>
              <a:cxnLst/>
              <a:rect l="l" t="t" r="r" b="b"/>
              <a:pathLst>
                <a:path w="11122" h="7909" extrusionOk="0">
                  <a:moveTo>
                    <a:pt x="10535" y="0"/>
                  </a:moveTo>
                  <a:cubicBezTo>
                    <a:pt x="10489" y="0"/>
                    <a:pt x="10442" y="10"/>
                    <a:pt x="10397" y="33"/>
                  </a:cubicBezTo>
                  <a:cubicBezTo>
                    <a:pt x="10208" y="64"/>
                    <a:pt x="10114" y="253"/>
                    <a:pt x="10177" y="474"/>
                  </a:cubicBezTo>
                  <a:cubicBezTo>
                    <a:pt x="10334" y="978"/>
                    <a:pt x="10429" y="1482"/>
                    <a:pt x="10429" y="1986"/>
                  </a:cubicBezTo>
                  <a:cubicBezTo>
                    <a:pt x="10429" y="4885"/>
                    <a:pt x="8066" y="7247"/>
                    <a:pt x="5199" y="7247"/>
                  </a:cubicBezTo>
                  <a:cubicBezTo>
                    <a:pt x="3561" y="7247"/>
                    <a:pt x="2017" y="6397"/>
                    <a:pt x="1072" y="5137"/>
                  </a:cubicBezTo>
                  <a:lnTo>
                    <a:pt x="1733" y="5137"/>
                  </a:lnTo>
                  <a:cubicBezTo>
                    <a:pt x="1922" y="5137"/>
                    <a:pt x="2080" y="4979"/>
                    <a:pt x="2080" y="4790"/>
                  </a:cubicBezTo>
                  <a:cubicBezTo>
                    <a:pt x="2080" y="4601"/>
                    <a:pt x="1922" y="4443"/>
                    <a:pt x="1733" y="4443"/>
                  </a:cubicBezTo>
                  <a:lnTo>
                    <a:pt x="347" y="4443"/>
                  </a:lnTo>
                  <a:cubicBezTo>
                    <a:pt x="158" y="4443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47" y="6523"/>
                  </a:cubicBezTo>
                  <a:cubicBezTo>
                    <a:pt x="536" y="6523"/>
                    <a:pt x="694" y="6365"/>
                    <a:pt x="694" y="6176"/>
                  </a:cubicBezTo>
                  <a:lnTo>
                    <a:pt x="694" y="5767"/>
                  </a:lnTo>
                  <a:cubicBezTo>
                    <a:pt x="1796" y="7090"/>
                    <a:pt x="3466" y="7909"/>
                    <a:pt x="5199" y="7909"/>
                  </a:cubicBezTo>
                  <a:cubicBezTo>
                    <a:pt x="8412" y="7909"/>
                    <a:pt x="11122" y="5231"/>
                    <a:pt x="11122" y="1986"/>
                  </a:cubicBezTo>
                  <a:cubicBezTo>
                    <a:pt x="11122" y="1419"/>
                    <a:pt x="10996" y="820"/>
                    <a:pt x="10838" y="222"/>
                  </a:cubicBezTo>
                  <a:cubicBezTo>
                    <a:pt x="10814" y="102"/>
                    <a:pt x="10681" y="0"/>
                    <a:pt x="10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205;p95">
              <a:extLst>
                <a:ext uri="{FF2B5EF4-FFF2-40B4-BE49-F238E27FC236}">
                  <a16:creationId xmlns:a16="http://schemas.microsoft.com/office/drawing/2014/main" id="{1EA4E8ED-8E4B-B798-A4DC-16445F17955B}"/>
                </a:ext>
              </a:extLst>
            </p:cNvPr>
            <p:cNvSpPr/>
            <p:nvPr/>
          </p:nvSpPr>
          <p:spPr>
            <a:xfrm>
              <a:off x="1674750" y="3254050"/>
              <a:ext cx="277250" cy="197900"/>
            </a:xfrm>
            <a:custGeom>
              <a:avLst/>
              <a:gdLst/>
              <a:ahLst/>
              <a:cxnLst/>
              <a:rect l="l" t="t" r="r" b="b"/>
              <a:pathLst>
                <a:path w="11090" h="7916" extrusionOk="0">
                  <a:moveTo>
                    <a:pt x="5891" y="1"/>
                  </a:moveTo>
                  <a:cubicBezTo>
                    <a:pt x="2678" y="1"/>
                    <a:pt x="0" y="2679"/>
                    <a:pt x="0" y="5892"/>
                  </a:cubicBezTo>
                  <a:cubicBezTo>
                    <a:pt x="0" y="6491"/>
                    <a:pt x="126" y="7089"/>
                    <a:pt x="284" y="7656"/>
                  </a:cubicBezTo>
                  <a:cubicBezTo>
                    <a:pt x="310" y="7842"/>
                    <a:pt x="448" y="7916"/>
                    <a:pt x="604" y="7916"/>
                  </a:cubicBezTo>
                  <a:cubicBezTo>
                    <a:pt x="633" y="7916"/>
                    <a:pt x="663" y="7913"/>
                    <a:pt x="693" y="7908"/>
                  </a:cubicBezTo>
                  <a:cubicBezTo>
                    <a:pt x="882" y="7877"/>
                    <a:pt x="977" y="7656"/>
                    <a:pt x="945" y="7467"/>
                  </a:cubicBezTo>
                  <a:cubicBezTo>
                    <a:pt x="788" y="6963"/>
                    <a:pt x="662" y="6459"/>
                    <a:pt x="662" y="5892"/>
                  </a:cubicBezTo>
                  <a:cubicBezTo>
                    <a:pt x="662" y="3025"/>
                    <a:pt x="3025" y="662"/>
                    <a:pt x="5891" y="662"/>
                  </a:cubicBezTo>
                  <a:cubicBezTo>
                    <a:pt x="7561" y="662"/>
                    <a:pt x="9105" y="1481"/>
                    <a:pt x="10050" y="2742"/>
                  </a:cubicBezTo>
                  <a:lnTo>
                    <a:pt x="9357" y="2742"/>
                  </a:lnTo>
                  <a:cubicBezTo>
                    <a:pt x="9168" y="2742"/>
                    <a:pt x="9010" y="2899"/>
                    <a:pt x="9010" y="3088"/>
                  </a:cubicBezTo>
                  <a:cubicBezTo>
                    <a:pt x="9010" y="3309"/>
                    <a:pt x="9168" y="3466"/>
                    <a:pt x="9357" y="3466"/>
                  </a:cubicBezTo>
                  <a:lnTo>
                    <a:pt x="10743" y="3466"/>
                  </a:lnTo>
                  <a:cubicBezTo>
                    <a:pt x="10932" y="3466"/>
                    <a:pt x="11090" y="3309"/>
                    <a:pt x="11090" y="3088"/>
                  </a:cubicBezTo>
                  <a:lnTo>
                    <a:pt x="11090" y="1733"/>
                  </a:lnTo>
                  <a:cubicBezTo>
                    <a:pt x="11090" y="1513"/>
                    <a:pt x="10932" y="1355"/>
                    <a:pt x="10743" y="1355"/>
                  </a:cubicBezTo>
                  <a:cubicBezTo>
                    <a:pt x="10554" y="1355"/>
                    <a:pt x="10397" y="1513"/>
                    <a:pt x="10397" y="1733"/>
                  </a:cubicBezTo>
                  <a:lnTo>
                    <a:pt x="10397" y="2111"/>
                  </a:lnTo>
                  <a:cubicBezTo>
                    <a:pt x="9294" y="820"/>
                    <a:pt x="7624" y="1"/>
                    <a:pt x="58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206;p95">
              <a:extLst>
                <a:ext uri="{FF2B5EF4-FFF2-40B4-BE49-F238E27FC236}">
                  <a16:creationId xmlns:a16="http://schemas.microsoft.com/office/drawing/2014/main" id="{21F27AE3-8F4E-668A-220E-317CE476D4FA}"/>
                </a:ext>
              </a:extLst>
            </p:cNvPr>
            <p:cNvSpPr/>
            <p:nvPr/>
          </p:nvSpPr>
          <p:spPr>
            <a:xfrm>
              <a:off x="1727500" y="3306825"/>
              <a:ext cx="189075" cy="189050"/>
            </a:xfrm>
            <a:custGeom>
              <a:avLst/>
              <a:gdLst/>
              <a:ahLst/>
              <a:cxnLst/>
              <a:rect l="l" t="t" r="r" b="b"/>
              <a:pathLst>
                <a:path w="7563" h="7562" extrusionOk="0">
                  <a:moveTo>
                    <a:pt x="3750" y="2048"/>
                  </a:moveTo>
                  <a:cubicBezTo>
                    <a:pt x="3939" y="2048"/>
                    <a:pt x="4097" y="2206"/>
                    <a:pt x="4097" y="2426"/>
                  </a:cubicBezTo>
                  <a:lnTo>
                    <a:pt x="4097" y="3435"/>
                  </a:lnTo>
                  <a:lnTo>
                    <a:pt x="4475" y="3435"/>
                  </a:lnTo>
                  <a:cubicBezTo>
                    <a:pt x="4664" y="3435"/>
                    <a:pt x="4821" y="3592"/>
                    <a:pt x="4821" y="3781"/>
                  </a:cubicBezTo>
                  <a:cubicBezTo>
                    <a:pt x="4821" y="4002"/>
                    <a:pt x="4664" y="4159"/>
                    <a:pt x="4475" y="4159"/>
                  </a:cubicBezTo>
                  <a:lnTo>
                    <a:pt x="3750" y="4159"/>
                  </a:lnTo>
                  <a:cubicBezTo>
                    <a:pt x="3561" y="4159"/>
                    <a:pt x="3403" y="4002"/>
                    <a:pt x="3403" y="3781"/>
                  </a:cubicBezTo>
                  <a:lnTo>
                    <a:pt x="3403" y="2426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3435" y="0"/>
                  </a:moveTo>
                  <a:cubicBezTo>
                    <a:pt x="2647" y="95"/>
                    <a:pt x="1923" y="410"/>
                    <a:pt x="1356" y="883"/>
                  </a:cubicBezTo>
                  <a:lnTo>
                    <a:pt x="2049" y="1576"/>
                  </a:lnTo>
                  <a:cubicBezTo>
                    <a:pt x="2175" y="1702"/>
                    <a:pt x="2175" y="1954"/>
                    <a:pt x="2049" y="2048"/>
                  </a:cubicBezTo>
                  <a:cubicBezTo>
                    <a:pt x="1986" y="2111"/>
                    <a:pt x="1899" y="2143"/>
                    <a:pt x="1812" y="2143"/>
                  </a:cubicBezTo>
                  <a:cubicBezTo>
                    <a:pt x="1726" y="2143"/>
                    <a:pt x="1639" y="2111"/>
                    <a:pt x="1576" y="2048"/>
                  </a:cubicBezTo>
                  <a:lnTo>
                    <a:pt x="883" y="1355"/>
                  </a:lnTo>
                  <a:cubicBezTo>
                    <a:pt x="410" y="1922"/>
                    <a:pt x="95" y="2647"/>
                    <a:pt x="1" y="3435"/>
                  </a:cubicBezTo>
                  <a:lnTo>
                    <a:pt x="1041" y="3435"/>
                  </a:lnTo>
                  <a:cubicBezTo>
                    <a:pt x="1230" y="3435"/>
                    <a:pt x="1387" y="3592"/>
                    <a:pt x="1387" y="3781"/>
                  </a:cubicBezTo>
                  <a:cubicBezTo>
                    <a:pt x="1387" y="3970"/>
                    <a:pt x="1230" y="4128"/>
                    <a:pt x="1041" y="4128"/>
                  </a:cubicBezTo>
                  <a:lnTo>
                    <a:pt x="1" y="4128"/>
                  </a:lnTo>
                  <a:cubicBezTo>
                    <a:pt x="95" y="4915"/>
                    <a:pt x="410" y="5640"/>
                    <a:pt x="883" y="6238"/>
                  </a:cubicBezTo>
                  <a:lnTo>
                    <a:pt x="1576" y="5514"/>
                  </a:lnTo>
                  <a:cubicBezTo>
                    <a:pt x="1639" y="5451"/>
                    <a:pt x="1734" y="5419"/>
                    <a:pt x="1824" y="5419"/>
                  </a:cubicBezTo>
                  <a:cubicBezTo>
                    <a:pt x="1915" y="5419"/>
                    <a:pt x="2001" y="5451"/>
                    <a:pt x="2049" y="5514"/>
                  </a:cubicBezTo>
                  <a:cubicBezTo>
                    <a:pt x="2175" y="5640"/>
                    <a:pt x="2175" y="5860"/>
                    <a:pt x="2049" y="5986"/>
                  </a:cubicBezTo>
                  <a:lnTo>
                    <a:pt x="1356" y="6711"/>
                  </a:lnTo>
                  <a:cubicBezTo>
                    <a:pt x="1923" y="7184"/>
                    <a:pt x="2647" y="7499"/>
                    <a:pt x="3435" y="7562"/>
                  </a:cubicBezTo>
                  <a:lnTo>
                    <a:pt x="3435" y="6553"/>
                  </a:lnTo>
                  <a:cubicBezTo>
                    <a:pt x="3435" y="6333"/>
                    <a:pt x="3592" y="6175"/>
                    <a:pt x="3781" y="6175"/>
                  </a:cubicBezTo>
                  <a:cubicBezTo>
                    <a:pt x="4002" y="6175"/>
                    <a:pt x="4160" y="6333"/>
                    <a:pt x="4160" y="6553"/>
                  </a:cubicBezTo>
                  <a:lnTo>
                    <a:pt x="4160" y="7562"/>
                  </a:lnTo>
                  <a:cubicBezTo>
                    <a:pt x="4947" y="7499"/>
                    <a:pt x="5640" y="7184"/>
                    <a:pt x="6239" y="6711"/>
                  </a:cubicBezTo>
                  <a:lnTo>
                    <a:pt x="5514" y="5986"/>
                  </a:lnTo>
                  <a:cubicBezTo>
                    <a:pt x="5420" y="5860"/>
                    <a:pt x="5420" y="5640"/>
                    <a:pt x="5514" y="5514"/>
                  </a:cubicBezTo>
                  <a:cubicBezTo>
                    <a:pt x="5577" y="5451"/>
                    <a:pt x="5672" y="5419"/>
                    <a:pt x="5762" y="5419"/>
                  </a:cubicBezTo>
                  <a:cubicBezTo>
                    <a:pt x="5853" y="5419"/>
                    <a:pt x="5940" y="5451"/>
                    <a:pt x="5987" y="5514"/>
                  </a:cubicBezTo>
                  <a:lnTo>
                    <a:pt x="6711" y="6238"/>
                  </a:lnTo>
                  <a:cubicBezTo>
                    <a:pt x="7184" y="5640"/>
                    <a:pt x="7499" y="4915"/>
                    <a:pt x="7562" y="4128"/>
                  </a:cubicBezTo>
                  <a:lnTo>
                    <a:pt x="6554" y="4128"/>
                  </a:lnTo>
                  <a:cubicBezTo>
                    <a:pt x="6365" y="4128"/>
                    <a:pt x="6207" y="3970"/>
                    <a:pt x="6207" y="3781"/>
                  </a:cubicBezTo>
                  <a:cubicBezTo>
                    <a:pt x="6207" y="3592"/>
                    <a:pt x="6365" y="3435"/>
                    <a:pt x="6554" y="3435"/>
                  </a:cubicBezTo>
                  <a:lnTo>
                    <a:pt x="7562" y="3435"/>
                  </a:lnTo>
                  <a:cubicBezTo>
                    <a:pt x="7499" y="2647"/>
                    <a:pt x="7184" y="1922"/>
                    <a:pt x="6711" y="1355"/>
                  </a:cubicBezTo>
                  <a:lnTo>
                    <a:pt x="5987" y="2048"/>
                  </a:lnTo>
                  <a:cubicBezTo>
                    <a:pt x="5940" y="2111"/>
                    <a:pt x="5853" y="2143"/>
                    <a:pt x="5762" y="2143"/>
                  </a:cubicBezTo>
                  <a:cubicBezTo>
                    <a:pt x="5672" y="2143"/>
                    <a:pt x="5577" y="2111"/>
                    <a:pt x="5514" y="2048"/>
                  </a:cubicBezTo>
                  <a:cubicBezTo>
                    <a:pt x="5420" y="1922"/>
                    <a:pt x="5420" y="1702"/>
                    <a:pt x="5514" y="1576"/>
                  </a:cubicBezTo>
                  <a:lnTo>
                    <a:pt x="6239" y="883"/>
                  </a:lnTo>
                  <a:cubicBezTo>
                    <a:pt x="5640" y="410"/>
                    <a:pt x="4947" y="95"/>
                    <a:pt x="4160" y="0"/>
                  </a:cubicBezTo>
                  <a:lnTo>
                    <a:pt x="4160" y="1040"/>
                  </a:lnTo>
                  <a:cubicBezTo>
                    <a:pt x="4160" y="1229"/>
                    <a:pt x="4002" y="1387"/>
                    <a:pt x="3781" y="1387"/>
                  </a:cubicBezTo>
                  <a:cubicBezTo>
                    <a:pt x="3592" y="1387"/>
                    <a:pt x="3435" y="1229"/>
                    <a:pt x="3435" y="1040"/>
                  </a:cubicBezTo>
                  <a:lnTo>
                    <a:pt x="343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3916;p80">
            <a:extLst>
              <a:ext uri="{FF2B5EF4-FFF2-40B4-BE49-F238E27FC236}">
                <a16:creationId xmlns:a16="http://schemas.microsoft.com/office/drawing/2014/main" id="{9F2840B7-F780-06DB-4154-D433E561AE25}"/>
              </a:ext>
            </a:extLst>
          </p:cNvPr>
          <p:cNvGrpSpPr/>
          <p:nvPr/>
        </p:nvGrpSpPr>
        <p:grpSpPr>
          <a:xfrm>
            <a:off x="3269742" y="1964117"/>
            <a:ext cx="901065" cy="796510"/>
            <a:chOff x="3971486" y="3309617"/>
            <a:chExt cx="377316" cy="377343"/>
          </a:xfrm>
        </p:grpSpPr>
        <p:sp>
          <p:nvSpPr>
            <p:cNvPr id="20" name="Google Shape;3917;p80">
              <a:extLst>
                <a:ext uri="{FF2B5EF4-FFF2-40B4-BE49-F238E27FC236}">
                  <a16:creationId xmlns:a16="http://schemas.microsoft.com/office/drawing/2014/main" id="{7BC7FB63-4E18-F73B-7B68-344DA8251D0C}"/>
                </a:ext>
              </a:extLst>
            </p:cNvPr>
            <p:cNvSpPr/>
            <p:nvPr/>
          </p:nvSpPr>
          <p:spPr>
            <a:xfrm>
              <a:off x="3971486" y="3442842"/>
              <a:ext cx="166531" cy="244118"/>
            </a:xfrm>
            <a:custGeom>
              <a:avLst/>
              <a:gdLst/>
              <a:ahLst/>
              <a:cxnLst/>
              <a:rect l="l" t="t" r="r" b="b"/>
              <a:pathLst>
                <a:path w="6085" h="8920" extrusionOk="0">
                  <a:moveTo>
                    <a:pt x="4461" y="0"/>
                  </a:moveTo>
                  <a:cubicBezTo>
                    <a:pt x="2003" y="0"/>
                    <a:pt x="1" y="2001"/>
                    <a:pt x="1" y="4461"/>
                  </a:cubicBezTo>
                  <a:cubicBezTo>
                    <a:pt x="1" y="6919"/>
                    <a:pt x="2003" y="8920"/>
                    <a:pt x="4461" y="8920"/>
                  </a:cubicBezTo>
                  <a:cubicBezTo>
                    <a:pt x="5025" y="8920"/>
                    <a:pt x="5574" y="8816"/>
                    <a:pt x="6084" y="8616"/>
                  </a:cubicBezTo>
                  <a:cubicBezTo>
                    <a:pt x="3394" y="6515"/>
                    <a:pt x="3365" y="2424"/>
                    <a:pt x="6084" y="304"/>
                  </a:cubicBezTo>
                  <a:cubicBezTo>
                    <a:pt x="5571" y="103"/>
                    <a:pt x="5025" y="0"/>
                    <a:pt x="44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18;p80">
              <a:extLst>
                <a:ext uri="{FF2B5EF4-FFF2-40B4-BE49-F238E27FC236}">
                  <a16:creationId xmlns:a16="http://schemas.microsoft.com/office/drawing/2014/main" id="{CF32A5D1-258B-B2C4-C82B-CEC9FBAF7521}"/>
                </a:ext>
              </a:extLst>
            </p:cNvPr>
            <p:cNvSpPr/>
            <p:nvPr/>
          </p:nvSpPr>
          <p:spPr>
            <a:xfrm>
              <a:off x="4182244" y="3442842"/>
              <a:ext cx="166559" cy="244118"/>
            </a:xfrm>
            <a:custGeom>
              <a:avLst/>
              <a:gdLst/>
              <a:ahLst/>
              <a:cxnLst/>
              <a:rect l="l" t="t" r="r" b="b"/>
              <a:pathLst>
                <a:path w="6086" h="8920" extrusionOk="0">
                  <a:moveTo>
                    <a:pt x="1625" y="0"/>
                  </a:moveTo>
                  <a:cubicBezTo>
                    <a:pt x="1061" y="0"/>
                    <a:pt x="516" y="103"/>
                    <a:pt x="2" y="304"/>
                  </a:cubicBezTo>
                  <a:cubicBezTo>
                    <a:pt x="1638" y="1591"/>
                    <a:pt x="2347" y="3660"/>
                    <a:pt x="1898" y="5629"/>
                  </a:cubicBezTo>
                  <a:cubicBezTo>
                    <a:pt x="1630" y="6811"/>
                    <a:pt x="958" y="7869"/>
                    <a:pt x="1" y="8616"/>
                  </a:cubicBezTo>
                  <a:cubicBezTo>
                    <a:pt x="514" y="8816"/>
                    <a:pt x="1060" y="8920"/>
                    <a:pt x="1624" y="8920"/>
                  </a:cubicBezTo>
                  <a:cubicBezTo>
                    <a:pt x="4082" y="8920"/>
                    <a:pt x="6084" y="6919"/>
                    <a:pt x="6084" y="4461"/>
                  </a:cubicBezTo>
                  <a:cubicBezTo>
                    <a:pt x="6086" y="2000"/>
                    <a:pt x="4085" y="0"/>
                    <a:pt x="1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19;p80">
              <a:extLst>
                <a:ext uri="{FF2B5EF4-FFF2-40B4-BE49-F238E27FC236}">
                  <a16:creationId xmlns:a16="http://schemas.microsoft.com/office/drawing/2014/main" id="{BB83C8DB-4B2C-1964-DE2C-CF7ACBE4A60E}"/>
                </a:ext>
              </a:extLst>
            </p:cNvPr>
            <p:cNvSpPr/>
            <p:nvPr/>
          </p:nvSpPr>
          <p:spPr>
            <a:xfrm>
              <a:off x="4039002" y="3309617"/>
              <a:ext cx="86947" cy="97702"/>
            </a:xfrm>
            <a:custGeom>
              <a:avLst/>
              <a:gdLst/>
              <a:ahLst/>
              <a:cxnLst/>
              <a:rect l="l" t="t" r="r" b="b"/>
              <a:pathLst>
                <a:path w="3177" h="3570" extrusionOk="0">
                  <a:moveTo>
                    <a:pt x="1591" y="1361"/>
                  </a:moveTo>
                  <a:lnTo>
                    <a:pt x="1934" y="2262"/>
                  </a:lnTo>
                  <a:lnTo>
                    <a:pt x="1249" y="2262"/>
                  </a:lnTo>
                  <a:lnTo>
                    <a:pt x="1591" y="1361"/>
                  </a:lnTo>
                  <a:close/>
                  <a:moveTo>
                    <a:pt x="1937" y="0"/>
                  </a:moveTo>
                  <a:lnTo>
                    <a:pt x="1251" y="3"/>
                  </a:lnTo>
                  <a:lnTo>
                    <a:pt x="1" y="3288"/>
                  </a:lnTo>
                  <a:lnTo>
                    <a:pt x="755" y="3570"/>
                  </a:lnTo>
                  <a:lnTo>
                    <a:pt x="942" y="3070"/>
                  </a:lnTo>
                  <a:lnTo>
                    <a:pt x="2236" y="3070"/>
                  </a:lnTo>
                  <a:lnTo>
                    <a:pt x="2422" y="3568"/>
                  </a:lnTo>
                  <a:lnTo>
                    <a:pt x="3176" y="328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920;p80">
              <a:extLst>
                <a:ext uri="{FF2B5EF4-FFF2-40B4-BE49-F238E27FC236}">
                  <a16:creationId xmlns:a16="http://schemas.microsoft.com/office/drawing/2014/main" id="{86737B92-2AD0-7E95-C0AF-0FF5BE060F8B}"/>
                </a:ext>
              </a:extLst>
            </p:cNvPr>
            <p:cNvSpPr/>
            <p:nvPr/>
          </p:nvSpPr>
          <p:spPr>
            <a:xfrm>
              <a:off x="4215358" y="3309617"/>
              <a:ext cx="73728" cy="106596"/>
            </a:xfrm>
            <a:custGeom>
              <a:avLst/>
              <a:gdLst/>
              <a:ahLst/>
              <a:cxnLst/>
              <a:rect l="l" t="t" r="r" b="b"/>
              <a:pathLst>
                <a:path w="2694" h="3895" extrusionOk="0">
                  <a:moveTo>
                    <a:pt x="1292" y="809"/>
                  </a:moveTo>
                  <a:cubicBezTo>
                    <a:pt x="1441" y="809"/>
                    <a:pt x="1576" y="914"/>
                    <a:pt x="1600" y="1061"/>
                  </a:cubicBezTo>
                  <a:cubicBezTo>
                    <a:pt x="1631" y="1252"/>
                    <a:pt x="1485" y="1415"/>
                    <a:pt x="1300" y="1415"/>
                  </a:cubicBezTo>
                  <a:lnTo>
                    <a:pt x="812" y="1415"/>
                  </a:lnTo>
                  <a:lnTo>
                    <a:pt x="812" y="809"/>
                  </a:lnTo>
                  <a:close/>
                  <a:moveTo>
                    <a:pt x="1017" y="2232"/>
                  </a:moveTo>
                  <a:cubicBezTo>
                    <a:pt x="1118" y="2232"/>
                    <a:pt x="1183" y="2233"/>
                    <a:pt x="1455" y="2233"/>
                  </a:cubicBezTo>
                  <a:cubicBezTo>
                    <a:pt x="1690" y="2233"/>
                    <a:pt x="1880" y="2423"/>
                    <a:pt x="1880" y="2656"/>
                  </a:cubicBezTo>
                  <a:cubicBezTo>
                    <a:pt x="1880" y="2890"/>
                    <a:pt x="1690" y="3080"/>
                    <a:pt x="1455" y="3080"/>
                  </a:cubicBezTo>
                  <a:cubicBezTo>
                    <a:pt x="1337" y="3080"/>
                    <a:pt x="1054" y="3081"/>
                    <a:pt x="811" y="3081"/>
                  </a:cubicBezTo>
                  <a:lnTo>
                    <a:pt x="811" y="2233"/>
                  </a:lnTo>
                  <a:cubicBezTo>
                    <a:pt x="908" y="2232"/>
                    <a:pt x="967" y="2232"/>
                    <a:pt x="1017" y="2232"/>
                  </a:cubicBezTo>
                  <a:close/>
                  <a:moveTo>
                    <a:pt x="0" y="0"/>
                  </a:moveTo>
                  <a:lnTo>
                    <a:pt x="0" y="3894"/>
                  </a:lnTo>
                  <a:cubicBezTo>
                    <a:pt x="248" y="3893"/>
                    <a:pt x="1203" y="3888"/>
                    <a:pt x="1460" y="3888"/>
                  </a:cubicBezTo>
                  <a:cubicBezTo>
                    <a:pt x="2140" y="3888"/>
                    <a:pt x="2693" y="3335"/>
                    <a:pt x="2693" y="2655"/>
                  </a:cubicBezTo>
                  <a:cubicBezTo>
                    <a:pt x="2693" y="2273"/>
                    <a:pt x="2521" y="1932"/>
                    <a:pt x="2248" y="1705"/>
                  </a:cubicBezTo>
                  <a:cubicBezTo>
                    <a:pt x="2369" y="1511"/>
                    <a:pt x="2432" y="1280"/>
                    <a:pt x="2413" y="1032"/>
                  </a:cubicBezTo>
                  <a:cubicBezTo>
                    <a:pt x="2370" y="447"/>
                    <a:pt x="1869" y="0"/>
                    <a:pt x="12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21;p80">
              <a:extLst>
                <a:ext uri="{FF2B5EF4-FFF2-40B4-BE49-F238E27FC236}">
                  <a16:creationId xmlns:a16="http://schemas.microsoft.com/office/drawing/2014/main" id="{2CFFA70C-ABF0-7D74-7D63-B338AAC9B7B6}"/>
                </a:ext>
              </a:extLst>
            </p:cNvPr>
            <p:cNvSpPr/>
            <p:nvPr/>
          </p:nvSpPr>
          <p:spPr>
            <a:xfrm>
              <a:off x="4112949" y="3462136"/>
              <a:ext cx="94363" cy="58265"/>
            </a:xfrm>
            <a:custGeom>
              <a:avLst/>
              <a:gdLst/>
              <a:ahLst/>
              <a:cxnLst/>
              <a:rect l="l" t="t" r="r" b="b"/>
              <a:pathLst>
                <a:path w="3448" h="2129" extrusionOk="0">
                  <a:moveTo>
                    <a:pt x="1725" y="0"/>
                  </a:moveTo>
                  <a:cubicBezTo>
                    <a:pt x="1609" y="113"/>
                    <a:pt x="552" y="710"/>
                    <a:pt x="1" y="2128"/>
                  </a:cubicBezTo>
                  <a:lnTo>
                    <a:pt x="3447" y="2128"/>
                  </a:lnTo>
                  <a:cubicBezTo>
                    <a:pt x="2901" y="731"/>
                    <a:pt x="1869" y="129"/>
                    <a:pt x="1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22;p80">
              <a:extLst>
                <a:ext uri="{FF2B5EF4-FFF2-40B4-BE49-F238E27FC236}">
                  <a16:creationId xmlns:a16="http://schemas.microsoft.com/office/drawing/2014/main" id="{1CB28677-BBB7-4A6D-CFCD-D1C9AA21B39E}"/>
                </a:ext>
              </a:extLst>
            </p:cNvPr>
            <p:cNvSpPr/>
            <p:nvPr/>
          </p:nvSpPr>
          <p:spPr>
            <a:xfrm>
              <a:off x="4104438" y="3542487"/>
              <a:ext cx="111523" cy="33197"/>
            </a:xfrm>
            <a:custGeom>
              <a:avLst/>
              <a:gdLst/>
              <a:ahLst/>
              <a:cxnLst/>
              <a:rect l="l" t="t" r="r" b="b"/>
              <a:pathLst>
                <a:path w="4075" h="1213" extrusionOk="0">
                  <a:moveTo>
                    <a:pt x="90" y="1"/>
                  </a:moveTo>
                  <a:cubicBezTo>
                    <a:pt x="18" y="401"/>
                    <a:pt x="0" y="808"/>
                    <a:pt x="37" y="1212"/>
                  </a:cubicBezTo>
                  <a:lnTo>
                    <a:pt x="4037" y="1212"/>
                  </a:lnTo>
                  <a:cubicBezTo>
                    <a:pt x="4074" y="809"/>
                    <a:pt x="4055" y="402"/>
                    <a:pt x="39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23;p80">
              <a:extLst>
                <a:ext uri="{FF2B5EF4-FFF2-40B4-BE49-F238E27FC236}">
                  <a16:creationId xmlns:a16="http://schemas.microsoft.com/office/drawing/2014/main" id="{878B6B56-E8E9-9A16-6979-0B31F21AB01F}"/>
                </a:ext>
              </a:extLst>
            </p:cNvPr>
            <p:cNvSpPr/>
            <p:nvPr/>
          </p:nvSpPr>
          <p:spPr>
            <a:xfrm>
              <a:off x="4109309" y="3598454"/>
              <a:ext cx="101670" cy="69377"/>
            </a:xfrm>
            <a:custGeom>
              <a:avLst/>
              <a:gdLst/>
              <a:ahLst/>
              <a:cxnLst/>
              <a:rect l="l" t="t" r="r" b="b"/>
              <a:pathLst>
                <a:path w="3715" h="2535" extrusionOk="0">
                  <a:moveTo>
                    <a:pt x="1" y="1"/>
                  </a:moveTo>
                  <a:cubicBezTo>
                    <a:pt x="480" y="1707"/>
                    <a:pt x="1757" y="2430"/>
                    <a:pt x="1858" y="2534"/>
                  </a:cubicBezTo>
                  <a:cubicBezTo>
                    <a:pt x="1962" y="2430"/>
                    <a:pt x="3231" y="1714"/>
                    <a:pt x="37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8876;p95">
            <a:extLst>
              <a:ext uri="{FF2B5EF4-FFF2-40B4-BE49-F238E27FC236}">
                <a16:creationId xmlns:a16="http://schemas.microsoft.com/office/drawing/2014/main" id="{0FE0570C-67B1-FDA6-D27E-FD2F471626CC}"/>
              </a:ext>
            </a:extLst>
          </p:cNvPr>
          <p:cNvSpPr/>
          <p:nvPr/>
        </p:nvSpPr>
        <p:spPr>
          <a:xfrm>
            <a:off x="7268762" y="2953633"/>
            <a:ext cx="759263" cy="572699"/>
          </a:xfrm>
          <a:custGeom>
            <a:avLst/>
            <a:gdLst/>
            <a:ahLst/>
            <a:cxnLst/>
            <a:rect l="l" t="t" r="r" b="b"/>
            <a:pathLst>
              <a:path w="12665" h="9893" extrusionOk="0">
                <a:moveTo>
                  <a:pt x="8538" y="2458"/>
                </a:moveTo>
                <a:cubicBezTo>
                  <a:pt x="8758" y="2458"/>
                  <a:pt x="8916" y="2678"/>
                  <a:pt x="8916" y="2899"/>
                </a:cubicBezTo>
                <a:lnTo>
                  <a:pt x="8916" y="4569"/>
                </a:lnTo>
                <a:cubicBezTo>
                  <a:pt x="8916" y="4789"/>
                  <a:pt x="8727" y="4978"/>
                  <a:pt x="8538" y="4978"/>
                </a:cubicBezTo>
                <a:cubicBezTo>
                  <a:pt x="8349" y="4978"/>
                  <a:pt x="8128" y="4789"/>
                  <a:pt x="8128" y="4569"/>
                </a:cubicBezTo>
                <a:lnTo>
                  <a:pt x="8128" y="3875"/>
                </a:lnTo>
                <a:lnTo>
                  <a:pt x="6364" y="5671"/>
                </a:lnTo>
                <a:cubicBezTo>
                  <a:pt x="6285" y="5750"/>
                  <a:pt x="6175" y="5789"/>
                  <a:pt x="6065" y="5789"/>
                </a:cubicBezTo>
                <a:cubicBezTo>
                  <a:pt x="5954" y="5789"/>
                  <a:pt x="5844" y="5750"/>
                  <a:pt x="5765" y="5671"/>
                </a:cubicBezTo>
                <a:lnTo>
                  <a:pt x="5230" y="5104"/>
                </a:lnTo>
                <a:lnTo>
                  <a:pt x="3844" y="6490"/>
                </a:lnTo>
                <a:cubicBezTo>
                  <a:pt x="3765" y="6569"/>
                  <a:pt x="3655" y="6608"/>
                  <a:pt x="3544" y="6608"/>
                </a:cubicBezTo>
                <a:cubicBezTo>
                  <a:pt x="3434" y="6608"/>
                  <a:pt x="3324" y="6569"/>
                  <a:pt x="3245" y="6490"/>
                </a:cubicBezTo>
                <a:cubicBezTo>
                  <a:pt x="3087" y="6333"/>
                  <a:pt x="3087" y="6049"/>
                  <a:pt x="3245" y="5892"/>
                </a:cubicBezTo>
                <a:lnTo>
                  <a:pt x="4915" y="4254"/>
                </a:lnTo>
                <a:cubicBezTo>
                  <a:pt x="4994" y="4175"/>
                  <a:pt x="5104" y="4135"/>
                  <a:pt x="5214" y="4135"/>
                </a:cubicBezTo>
                <a:cubicBezTo>
                  <a:pt x="5324" y="4135"/>
                  <a:pt x="5435" y="4175"/>
                  <a:pt x="5513" y="4254"/>
                </a:cubicBezTo>
                <a:lnTo>
                  <a:pt x="6049" y="4789"/>
                </a:lnTo>
                <a:lnTo>
                  <a:pt x="7561" y="3308"/>
                </a:lnTo>
                <a:lnTo>
                  <a:pt x="6868" y="3308"/>
                </a:lnTo>
                <a:cubicBezTo>
                  <a:pt x="6648" y="3308"/>
                  <a:pt x="6490" y="3088"/>
                  <a:pt x="6490" y="2899"/>
                </a:cubicBezTo>
                <a:cubicBezTo>
                  <a:pt x="6490" y="2678"/>
                  <a:pt x="6679" y="2458"/>
                  <a:pt x="6868" y="2458"/>
                </a:cubicBezTo>
                <a:close/>
                <a:moveTo>
                  <a:pt x="11814" y="8255"/>
                </a:moveTo>
                <a:cubicBezTo>
                  <a:pt x="11814" y="8538"/>
                  <a:pt x="11877" y="9105"/>
                  <a:pt x="11405" y="9105"/>
                </a:cubicBezTo>
                <a:lnTo>
                  <a:pt x="1197" y="9105"/>
                </a:lnTo>
                <a:cubicBezTo>
                  <a:pt x="977" y="9105"/>
                  <a:pt x="788" y="8885"/>
                  <a:pt x="788" y="8664"/>
                </a:cubicBezTo>
                <a:lnTo>
                  <a:pt x="788" y="8255"/>
                </a:lnTo>
                <a:close/>
                <a:moveTo>
                  <a:pt x="2048" y="0"/>
                </a:moveTo>
                <a:cubicBezTo>
                  <a:pt x="1355" y="0"/>
                  <a:pt x="819" y="536"/>
                  <a:pt x="819" y="1229"/>
                </a:cubicBezTo>
                <a:lnTo>
                  <a:pt x="819" y="7435"/>
                </a:lnTo>
                <a:lnTo>
                  <a:pt x="410" y="7435"/>
                </a:lnTo>
                <a:cubicBezTo>
                  <a:pt x="189" y="7435"/>
                  <a:pt x="0" y="7625"/>
                  <a:pt x="0" y="7845"/>
                </a:cubicBezTo>
                <a:lnTo>
                  <a:pt x="0" y="8664"/>
                </a:lnTo>
                <a:cubicBezTo>
                  <a:pt x="0" y="9326"/>
                  <a:pt x="536" y="9893"/>
                  <a:pt x="1260" y="9893"/>
                </a:cubicBezTo>
                <a:lnTo>
                  <a:pt x="11436" y="9893"/>
                </a:lnTo>
                <a:cubicBezTo>
                  <a:pt x="12129" y="9893"/>
                  <a:pt x="12665" y="9326"/>
                  <a:pt x="12665" y="8664"/>
                </a:cubicBezTo>
                <a:lnTo>
                  <a:pt x="12665" y="7845"/>
                </a:lnTo>
                <a:cubicBezTo>
                  <a:pt x="12634" y="7593"/>
                  <a:pt x="12444" y="7435"/>
                  <a:pt x="12224" y="7435"/>
                </a:cubicBezTo>
                <a:lnTo>
                  <a:pt x="11814" y="7435"/>
                </a:lnTo>
                <a:lnTo>
                  <a:pt x="11814" y="1229"/>
                </a:lnTo>
                <a:cubicBezTo>
                  <a:pt x="11814" y="536"/>
                  <a:pt x="11247" y="0"/>
                  <a:pt x="1058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8220;p93">
            <a:extLst>
              <a:ext uri="{FF2B5EF4-FFF2-40B4-BE49-F238E27FC236}">
                <a16:creationId xmlns:a16="http://schemas.microsoft.com/office/drawing/2014/main" id="{48E44F6A-A5EB-A007-65F0-86D877D0BC72}"/>
              </a:ext>
            </a:extLst>
          </p:cNvPr>
          <p:cNvGrpSpPr/>
          <p:nvPr/>
        </p:nvGrpSpPr>
        <p:grpSpPr>
          <a:xfrm>
            <a:off x="7302368" y="1836348"/>
            <a:ext cx="663098" cy="572700"/>
            <a:chOff x="5049725" y="2027900"/>
            <a:chExt cx="481750" cy="481850"/>
          </a:xfrm>
          <a:solidFill>
            <a:schemeClr val="bg2"/>
          </a:solidFill>
        </p:grpSpPr>
        <p:sp>
          <p:nvSpPr>
            <p:cNvPr id="29" name="Google Shape;8221;p93">
              <a:extLst>
                <a:ext uri="{FF2B5EF4-FFF2-40B4-BE49-F238E27FC236}">
                  <a16:creationId xmlns:a16="http://schemas.microsoft.com/office/drawing/2014/main" id="{B7B25D6A-AD01-B659-3D12-973A0FAEAD5E}"/>
                </a:ext>
              </a:extLst>
            </p:cNvPr>
            <p:cNvSpPr/>
            <p:nvPr/>
          </p:nvSpPr>
          <p:spPr>
            <a:xfrm>
              <a:off x="5191775" y="2394925"/>
              <a:ext cx="197625" cy="114825"/>
            </a:xfrm>
            <a:custGeom>
              <a:avLst/>
              <a:gdLst/>
              <a:ahLst/>
              <a:cxnLst/>
              <a:rect l="l" t="t" r="r" b="b"/>
              <a:pathLst>
                <a:path w="7905" h="4593" extrusionOk="0">
                  <a:moveTo>
                    <a:pt x="0" y="0"/>
                  </a:moveTo>
                  <a:lnTo>
                    <a:pt x="0" y="566"/>
                  </a:lnTo>
                  <a:cubicBezTo>
                    <a:pt x="3" y="1298"/>
                    <a:pt x="479" y="1949"/>
                    <a:pt x="1178" y="2171"/>
                  </a:cubicBezTo>
                  <a:cubicBezTo>
                    <a:pt x="1407" y="3502"/>
                    <a:pt x="2560" y="4593"/>
                    <a:pt x="3954" y="4593"/>
                  </a:cubicBezTo>
                  <a:cubicBezTo>
                    <a:pt x="5345" y="4593"/>
                    <a:pt x="6499" y="3502"/>
                    <a:pt x="6728" y="2171"/>
                  </a:cubicBezTo>
                  <a:cubicBezTo>
                    <a:pt x="7426" y="1949"/>
                    <a:pt x="7902" y="1298"/>
                    <a:pt x="7905" y="566"/>
                  </a:cubicBezTo>
                  <a:lnTo>
                    <a:pt x="79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0" name="Google Shape;8222;p93">
              <a:extLst>
                <a:ext uri="{FF2B5EF4-FFF2-40B4-BE49-F238E27FC236}">
                  <a16:creationId xmlns:a16="http://schemas.microsoft.com/office/drawing/2014/main" id="{038462A7-2025-CD9A-71A0-90F57C7E42A2}"/>
                </a:ext>
              </a:extLst>
            </p:cNvPr>
            <p:cNvSpPr/>
            <p:nvPr/>
          </p:nvSpPr>
          <p:spPr>
            <a:xfrm>
              <a:off x="5113625" y="2027900"/>
              <a:ext cx="347300" cy="338825"/>
            </a:xfrm>
            <a:custGeom>
              <a:avLst/>
              <a:gdLst/>
              <a:ahLst/>
              <a:cxnLst/>
              <a:rect l="l" t="t" r="r" b="b"/>
              <a:pathLst>
                <a:path w="13892" h="13553" extrusionOk="0">
                  <a:moveTo>
                    <a:pt x="7080" y="2260"/>
                  </a:moveTo>
                  <a:cubicBezTo>
                    <a:pt x="9574" y="2263"/>
                    <a:pt x="11594" y="4284"/>
                    <a:pt x="11597" y="6777"/>
                  </a:cubicBezTo>
                  <a:cubicBezTo>
                    <a:pt x="11597" y="7090"/>
                    <a:pt x="11344" y="7340"/>
                    <a:pt x="11031" y="7340"/>
                  </a:cubicBezTo>
                  <a:cubicBezTo>
                    <a:pt x="10718" y="7340"/>
                    <a:pt x="10468" y="7090"/>
                    <a:pt x="10468" y="6777"/>
                  </a:cubicBezTo>
                  <a:cubicBezTo>
                    <a:pt x="10465" y="4907"/>
                    <a:pt x="8950" y="3392"/>
                    <a:pt x="7080" y="3389"/>
                  </a:cubicBezTo>
                  <a:cubicBezTo>
                    <a:pt x="6767" y="3389"/>
                    <a:pt x="6514" y="3136"/>
                    <a:pt x="6514" y="2826"/>
                  </a:cubicBezTo>
                  <a:cubicBezTo>
                    <a:pt x="6514" y="2513"/>
                    <a:pt x="6767" y="2260"/>
                    <a:pt x="7080" y="2260"/>
                  </a:cubicBezTo>
                  <a:close/>
                  <a:moveTo>
                    <a:pt x="7070" y="1"/>
                  </a:moveTo>
                  <a:cubicBezTo>
                    <a:pt x="6595" y="1"/>
                    <a:pt x="6111" y="50"/>
                    <a:pt x="5623" y="152"/>
                  </a:cubicBezTo>
                  <a:cubicBezTo>
                    <a:pt x="3075" y="685"/>
                    <a:pt x="1001" y="2754"/>
                    <a:pt x="459" y="5301"/>
                  </a:cubicBezTo>
                  <a:cubicBezTo>
                    <a:pt x="1" y="7469"/>
                    <a:pt x="567" y="9644"/>
                    <a:pt x="2015" y="11270"/>
                  </a:cubicBezTo>
                  <a:cubicBezTo>
                    <a:pt x="2584" y="11908"/>
                    <a:pt x="2952" y="12703"/>
                    <a:pt x="3072" y="13552"/>
                  </a:cubicBezTo>
                  <a:lnTo>
                    <a:pt x="11088" y="13552"/>
                  </a:lnTo>
                  <a:cubicBezTo>
                    <a:pt x="11221" y="12691"/>
                    <a:pt x="11597" y="11887"/>
                    <a:pt x="12175" y="11233"/>
                  </a:cubicBezTo>
                  <a:cubicBezTo>
                    <a:pt x="13259" y="10002"/>
                    <a:pt x="13892" y="8418"/>
                    <a:pt x="13892" y="6777"/>
                  </a:cubicBezTo>
                  <a:cubicBezTo>
                    <a:pt x="13892" y="2969"/>
                    <a:pt x="10766" y="1"/>
                    <a:pt x="70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" name="Google Shape;8223;p93">
              <a:extLst>
                <a:ext uri="{FF2B5EF4-FFF2-40B4-BE49-F238E27FC236}">
                  <a16:creationId xmlns:a16="http://schemas.microsoft.com/office/drawing/2014/main" id="{44748C7B-4D3E-F983-B746-12B9299C75B3}"/>
                </a:ext>
              </a:extLst>
            </p:cNvPr>
            <p:cNvSpPr/>
            <p:nvPr/>
          </p:nvSpPr>
          <p:spPr>
            <a:xfrm>
              <a:off x="5049725" y="2197300"/>
              <a:ext cx="56400" cy="28275"/>
            </a:xfrm>
            <a:custGeom>
              <a:avLst/>
              <a:gdLst/>
              <a:ahLst/>
              <a:cxnLst/>
              <a:rect l="l" t="t" r="r" b="b"/>
              <a:pathLst>
                <a:path w="2256" h="1131" extrusionOk="0">
                  <a:moveTo>
                    <a:pt x="563" y="1"/>
                  </a:moveTo>
                  <a:cubicBezTo>
                    <a:pt x="250" y="1"/>
                    <a:pt x="0" y="254"/>
                    <a:pt x="0" y="567"/>
                  </a:cubicBezTo>
                  <a:cubicBezTo>
                    <a:pt x="0" y="877"/>
                    <a:pt x="250" y="1130"/>
                    <a:pt x="563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" name="Google Shape;8224;p93">
              <a:extLst>
                <a:ext uri="{FF2B5EF4-FFF2-40B4-BE49-F238E27FC236}">
                  <a16:creationId xmlns:a16="http://schemas.microsoft.com/office/drawing/2014/main" id="{85EB62F6-F99A-9B49-5AD9-40B245DA1687}"/>
                </a:ext>
              </a:extLst>
            </p:cNvPr>
            <p:cNvSpPr/>
            <p:nvPr/>
          </p:nvSpPr>
          <p:spPr>
            <a:xfrm>
              <a:off x="5052575" y="2102800"/>
              <a:ext cx="50850" cy="48075"/>
            </a:xfrm>
            <a:custGeom>
              <a:avLst/>
              <a:gdLst/>
              <a:ahLst/>
              <a:cxnLst/>
              <a:rect l="l" t="t" r="r" b="b"/>
              <a:pathLst>
                <a:path w="2034" h="1923" extrusionOk="0">
                  <a:moveTo>
                    <a:pt x="623" y="0"/>
                  </a:moveTo>
                  <a:cubicBezTo>
                    <a:pt x="478" y="0"/>
                    <a:pt x="333" y="56"/>
                    <a:pt x="224" y="167"/>
                  </a:cubicBezTo>
                  <a:cubicBezTo>
                    <a:pt x="4" y="384"/>
                    <a:pt x="1" y="736"/>
                    <a:pt x="214" y="959"/>
                  </a:cubicBezTo>
                  <a:lnTo>
                    <a:pt x="1015" y="1757"/>
                  </a:lnTo>
                  <a:cubicBezTo>
                    <a:pt x="1125" y="1867"/>
                    <a:pt x="1269" y="1922"/>
                    <a:pt x="1413" y="1922"/>
                  </a:cubicBezTo>
                  <a:cubicBezTo>
                    <a:pt x="1558" y="1922"/>
                    <a:pt x="1702" y="1867"/>
                    <a:pt x="1813" y="1757"/>
                  </a:cubicBezTo>
                  <a:cubicBezTo>
                    <a:pt x="2033" y="1534"/>
                    <a:pt x="2033" y="1179"/>
                    <a:pt x="1813" y="959"/>
                  </a:cubicBezTo>
                  <a:lnTo>
                    <a:pt x="1015" y="158"/>
                  </a:lnTo>
                  <a:cubicBezTo>
                    <a:pt x="906" y="53"/>
                    <a:pt x="764" y="0"/>
                    <a:pt x="6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8225;p93">
              <a:extLst>
                <a:ext uri="{FF2B5EF4-FFF2-40B4-BE49-F238E27FC236}">
                  <a16:creationId xmlns:a16="http://schemas.microsoft.com/office/drawing/2014/main" id="{61D5EE77-40E7-F344-481F-70531CFCD3EF}"/>
                </a:ext>
              </a:extLst>
            </p:cNvPr>
            <p:cNvSpPr/>
            <p:nvPr/>
          </p:nvSpPr>
          <p:spPr>
            <a:xfrm>
              <a:off x="5052575" y="2272175"/>
              <a:ext cx="50700" cy="47900"/>
            </a:xfrm>
            <a:custGeom>
              <a:avLst/>
              <a:gdLst/>
              <a:ahLst/>
              <a:cxnLst/>
              <a:rect l="l" t="t" r="r" b="b"/>
              <a:pathLst>
                <a:path w="2028" h="1916" extrusionOk="0">
                  <a:moveTo>
                    <a:pt x="1405" y="0"/>
                  </a:moveTo>
                  <a:cubicBezTo>
                    <a:pt x="1264" y="0"/>
                    <a:pt x="1124" y="53"/>
                    <a:pt x="1015" y="159"/>
                  </a:cubicBezTo>
                  <a:lnTo>
                    <a:pt x="214" y="960"/>
                  </a:lnTo>
                  <a:cubicBezTo>
                    <a:pt x="1" y="1179"/>
                    <a:pt x="4" y="1532"/>
                    <a:pt x="224" y="1749"/>
                  </a:cubicBezTo>
                  <a:cubicBezTo>
                    <a:pt x="333" y="1860"/>
                    <a:pt x="478" y="1916"/>
                    <a:pt x="623" y="1916"/>
                  </a:cubicBezTo>
                  <a:cubicBezTo>
                    <a:pt x="764" y="1916"/>
                    <a:pt x="906" y="1863"/>
                    <a:pt x="1015" y="1758"/>
                  </a:cubicBezTo>
                  <a:lnTo>
                    <a:pt x="1813" y="960"/>
                  </a:lnTo>
                  <a:cubicBezTo>
                    <a:pt x="2027" y="737"/>
                    <a:pt x="2024" y="384"/>
                    <a:pt x="1804" y="168"/>
                  </a:cubicBezTo>
                  <a:cubicBezTo>
                    <a:pt x="1695" y="56"/>
                    <a:pt x="1550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226;p93">
              <a:extLst>
                <a:ext uri="{FF2B5EF4-FFF2-40B4-BE49-F238E27FC236}">
                  <a16:creationId xmlns:a16="http://schemas.microsoft.com/office/drawing/2014/main" id="{020AA252-8D73-EE78-6A5B-BD6BD891F3ED}"/>
                </a:ext>
              </a:extLst>
            </p:cNvPr>
            <p:cNvSpPr/>
            <p:nvPr/>
          </p:nvSpPr>
          <p:spPr>
            <a:xfrm>
              <a:off x="5475050" y="2197300"/>
              <a:ext cx="56425" cy="28275"/>
            </a:xfrm>
            <a:custGeom>
              <a:avLst/>
              <a:gdLst/>
              <a:ahLst/>
              <a:cxnLst/>
              <a:rect l="l" t="t" r="r" b="b"/>
              <a:pathLst>
                <a:path w="2257" h="1131" extrusionOk="0">
                  <a:moveTo>
                    <a:pt x="564" y="1"/>
                  </a:moveTo>
                  <a:cubicBezTo>
                    <a:pt x="251" y="1"/>
                    <a:pt x="1" y="254"/>
                    <a:pt x="1" y="567"/>
                  </a:cubicBezTo>
                  <a:cubicBezTo>
                    <a:pt x="1" y="877"/>
                    <a:pt x="251" y="1130"/>
                    <a:pt x="564" y="1130"/>
                  </a:cubicBezTo>
                  <a:lnTo>
                    <a:pt x="1693" y="1130"/>
                  </a:lnTo>
                  <a:cubicBezTo>
                    <a:pt x="2006" y="1130"/>
                    <a:pt x="2256" y="877"/>
                    <a:pt x="2256" y="567"/>
                  </a:cubicBezTo>
                  <a:cubicBezTo>
                    <a:pt x="2256" y="254"/>
                    <a:pt x="2006" y="1"/>
                    <a:pt x="16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8227;p93">
              <a:extLst>
                <a:ext uri="{FF2B5EF4-FFF2-40B4-BE49-F238E27FC236}">
                  <a16:creationId xmlns:a16="http://schemas.microsoft.com/office/drawing/2014/main" id="{AB69C602-4326-B858-F57A-AD8DE1E295FC}"/>
                </a:ext>
              </a:extLst>
            </p:cNvPr>
            <p:cNvSpPr/>
            <p:nvPr/>
          </p:nvSpPr>
          <p:spPr>
            <a:xfrm>
              <a:off x="5477925" y="2102800"/>
              <a:ext cx="50675" cy="47900"/>
            </a:xfrm>
            <a:custGeom>
              <a:avLst/>
              <a:gdLst/>
              <a:ahLst/>
              <a:cxnLst/>
              <a:rect l="l" t="t" r="r" b="b"/>
              <a:pathLst>
                <a:path w="2027" h="1916" extrusionOk="0">
                  <a:moveTo>
                    <a:pt x="1405" y="0"/>
                  </a:moveTo>
                  <a:cubicBezTo>
                    <a:pt x="1264" y="0"/>
                    <a:pt x="1123" y="53"/>
                    <a:pt x="1015" y="158"/>
                  </a:cubicBezTo>
                  <a:lnTo>
                    <a:pt x="214" y="959"/>
                  </a:lnTo>
                  <a:cubicBezTo>
                    <a:pt x="0" y="1179"/>
                    <a:pt x="3" y="1531"/>
                    <a:pt x="223" y="1748"/>
                  </a:cubicBezTo>
                  <a:cubicBezTo>
                    <a:pt x="333" y="1860"/>
                    <a:pt x="478" y="1915"/>
                    <a:pt x="623" y="1915"/>
                  </a:cubicBezTo>
                  <a:cubicBezTo>
                    <a:pt x="764" y="1915"/>
                    <a:pt x="905" y="1863"/>
                    <a:pt x="1015" y="1757"/>
                  </a:cubicBezTo>
                  <a:lnTo>
                    <a:pt x="1813" y="959"/>
                  </a:lnTo>
                  <a:cubicBezTo>
                    <a:pt x="2027" y="736"/>
                    <a:pt x="2024" y="384"/>
                    <a:pt x="1804" y="167"/>
                  </a:cubicBezTo>
                  <a:cubicBezTo>
                    <a:pt x="1694" y="56"/>
                    <a:pt x="1549" y="0"/>
                    <a:pt x="14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6" name="Google Shape;8228;p93">
              <a:extLst>
                <a:ext uri="{FF2B5EF4-FFF2-40B4-BE49-F238E27FC236}">
                  <a16:creationId xmlns:a16="http://schemas.microsoft.com/office/drawing/2014/main" id="{68884E00-8F0E-0ACD-717E-789AB3A92369}"/>
                </a:ext>
              </a:extLst>
            </p:cNvPr>
            <p:cNvSpPr/>
            <p:nvPr/>
          </p:nvSpPr>
          <p:spPr>
            <a:xfrm>
              <a:off x="5477775" y="2272000"/>
              <a:ext cx="50825" cy="48075"/>
            </a:xfrm>
            <a:custGeom>
              <a:avLst/>
              <a:gdLst/>
              <a:ahLst/>
              <a:cxnLst/>
              <a:rect l="l" t="t" r="r" b="b"/>
              <a:pathLst>
                <a:path w="2033" h="1923" extrusionOk="0">
                  <a:moveTo>
                    <a:pt x="621" y="1"/>
                  </a:moveTo>
                  <a:cubicBezTo>
                    <a:pt x="476" y="1"/>
                    <a:pt x="331" y="56"/>
                    <a:pt x="220" y="166"/>
                  </a:cubicBezTo>
                  <a:cubicBezTo>
                    <a:pt x="0" y="388"/>
                    <a:pt x="0" y="744"/>
                    <a:pt x="220" y="967"/>
                  </a:cubicBezTo>
                  <a:lnTo>
                    <a:pt x="1021" y="1765"/>
                  </a:lnTo>
                  <a:cubicBezTo>
                    <a:pt x="1129" y="1870"/>
                    <a:pt x="1270" y="1923"/>
                    <a:pt x="1411" y="1923"/>
                  </a:cubicBezTo>
                  <a:cubicBezTo>
                    <a:pt x="1555" y="1923"/>
                    <a:pt x="1700" y="1867"/>
                    <a:pt x="1810" y="1756"/>
                  </a:cubicBezTo>
                  <a:cubicBezTo>
                    <a:pt x="2030" y="1539"/>
                    <a:pt x="2033" y="1186"/>
                    <a:pt x="1819" y="967"/>
                  </a:cubicBezTo>
                  <a:lnTo>
                    <a:pt x="1021" y="166"/>
                  </a:lnTo>
                  <a:cubicBezTo>
                    <a:pt x="910" y="56"/>
                    <a:pt x="765" y="1"/>
                    <a:pt x="6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AF5AB9-D7BC-4DE3-B465-73E6700D1FA7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55EA58-DC91-4453-9D2F-964703D6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159D34-2E6A-4B47-B9BC-5CD80D1013EB}"/>
              </a:ext>
            </a:extLst>
          </p:cNvPr>
          <p:cNvSpPr/>
          <p:nvPr/>
        </p:nvSpPr>
        <p:spPr>
          <a:xfrm>
            <a:off x="8266176" y="4009644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3B218-E9A8-4C85-97E5-A1AD26508B3C}"/>
              </a:ext>
            </a:extLst>
          </p:cNvPr>
          <p:cNvSpPr/>
          <p:nvPr/>
        </p:nvSpPr>
        <p:spPr>
          <a:xfrm>
            <a:off x="2743200" y="146956"/>
            <a:ext cx="3671425" cy="371203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8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¿Por qué la F de Fast?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230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9AE6-6F01-4D18-BFEA-DEB32B67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AF5AB9-D7BC-4DE3-B465-73E6700D1FA7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59D34-2E6A-4B47-B9BC-5CD80D1013EB}"/>
              </a:ext>
            </a:extLst>
          </p:cNvPr>
          <p:cNvSpPr/>
          <p:nvPr/>
        </p:nvSpPr>
        <p:spPr>
          <a:xfrm>
            <a:off x="8266176" y="4009644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3B218-E9A8-4C85-97E5-A1AD26508B3C}"/>
              </a:ext>
            </a:extLst>
          </p:cNvPr>
          <p:cNvSpPr/>
          <p:nvPr/>
        </p:nvSpPr>
        <p:spPr>
          <a:xfrm>
            <a:off x="2743200" y="146956"/>
            <a:ext cx="3671425" cy="371203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876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¿Por qué la F de Fast?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445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49"/>
          <p:cNvSpPr txBox="1">
            <a:spLocks noGrp="1"/>
          </p:cNvSpPr>
          <p:nvPr>
            <p:ph type="title"/>
          </p:nvPr>
        </p:nvSpPr>
        <p:spPr>
          <a:xfrm>
            <a:off x="2795020" y="1912519"/>
            <a:ext cx="3556457" cy="11116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dk1"/>
                </a:solidFill>
              </a:rPr>
              <a:t>Introducción</a:t>
            </a:r>
            <a:endParaRPr lang="en-US" err="1"/>
          </a:p>
        </p:txBody>
      </p:sp>
      <p:sp>
        <p:nvSpPr>
          <p:cNvPr id="2701" name="Google Shape;2701;p49"/>
          <p:cNvSpPr txBox="1">
            <a:spLocks noGrp="1"/>
          </p:cNvSpPr>
          <p:nvPr>
            <p:ph type="title" idx="2"/>
          </p:nvPr>
        </p:nvSpPr>
        <p:spPr>
          <a:xfrm>
            <a:off x="3944181" y="990448"/>
            <a:ext cx="12663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703" name="Google Shape;2703;p49"/>
          <p:cNvGrpSpPr/>
          <p:nvPr/>
        </p:nvGrpSpPr>
        <p:grpSpPr>
          <a:xfrm>
            <a:off x="6659585" y="2371659"/>
            <a:ext cx="462900" cy="400200"/>
            <a:chOff x="6659585" y="2371659"/>
            <a:chExt cx="462900" cy="400200"/>
          </a:xfrm>
        </p:grpSpPr>
        <p:sp>
          <p:nvSpPr>
            <p:cNvPr id="2704" name="Google Shape;2704;p49"/>
            <p:cNvSpPr/>
            <p:nvPr/>
          </p:nvSpPr>
          <p:spPr>
            <a:xfrm rot="2228">
              <a:off x="6659585" y="237180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9"/>
            <p:cNvSpPr/>
            <p:nvPr/>
          </p:nvSpPr>
          <p:spPr>
            <a:xfrm rot="10800000">
              <a:off x="6903776" y="24935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6" name="Google Shape;2706;p49"/>
          <p:cNvSpPr/>
          <p:nvPr/>
        </p:nvSpPr>
        <p:spPr>
          <a:xfrm rot="10800000">
            <a:off x="2009297" y="25044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9"/>
          <p:cNvSpPr/>
          <p:nvPr/>
        </p:nvSpPr>
        <p:spPr>
          <a:xfrm>
            <a:off x="2976816" y="405235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49"/>
          <p:cNvGrpSpPr/>
          <p:nvPr/>
        </p:nvGrpSpPr>
        <p:grpSpPr>
          <a:xfrm>
            <a:off x="6777438" y="3421956"/>
            <a:ext cx="2008200" cy="2009085"/>
            <a:chOff x="6777438" y="3421956"/>
            <a:chExt cx="2008200" cy="2009085"/>
          </a:xfrm>
        </p:grpSpPr>
        <p:sp>
          <p:nvSpPr>
            <p:cNvPr id="2709" name="Google Shape;2709;p49"/>
            <p:cNvSpPr/>
            <p:nvPr/>
          </p:nvSpPr>
          <p:spPr>
            <a:xfrm rot="1027">
              <a:off x="6777438" y="3422256"/>
              <a:ext cx="2008200" cy="173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 rot="7200660">
              <a:off x="7016462" y="3975089"/>
              <a:ext cx="1345953" cy="1164104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7422440" y="4135411"/>
              <a:ext cx="892800" cy="771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49"/>
          <p:cNvGrpSpPr/>
          <p:nvPr/>
        </p:nvGrpSpPr>
        <p:grpSpPr>
          <a:xfrm>
            <a:off x="7555924" y="-4488"/>
            <a:ext cx="1562470" cy="1393023"/>
            <a:chOff x="7555924" y="-4488"/>
            <a:chExt cx="1562470" cy="1393023"/>
          </a:xfrm>
        </p:grpSpPr>
        <p:sp>
          <p:nvSpPr>
            <p:cNvPr id="2713" name="Google Shape;2713;p49"/>
            <p:cNvSpPr/>
            <p:nvPr/>
          </p:nvSpPr>
          <p:spPr>
            <a:xfrm rot="10800000">
              <a:off x="7555924" y="-4488"/>
              <a:ext cx="1461000" cy="1263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9"/>
            <p:cNvSpPr/>
            <p:nvPr/>
          </p:nvSpPr>
          <p:spPr>
            <a:xfrm rot="-1451">
              <a:off x="7696993" y="160035"/>
              <a:ext cx="1421400" cy="1228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9"/>
            <p:cNvSpPr/>
            <p:nvPr/>
          </p:nvSpPr>
          <p:spPr>
            <a:xfrm rot="1017">
              <a:off x="7583575" y="150082"/>
              <a:ext cx="1014300" cy="87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7738971" y="325276"/>
              <a:ext cx="700200" cy="605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49"/>
          <p:cNvSpPr/>
          <p:nvPr/>
        </p:nvSpPr>
        <p:spPr>
          <a:xfrm>
            <a:off x="7981972" y="2173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8" name="Google Shape;2718;p49"/>
          <p:cNvGrpSpPr/>
          <p:nvPr/>
        </p:nvGrpSpPr>
        <p:grpSpPr>
          <a:xfrm>
            <a:off x="185402" y="3511470"/>
            <a:ext cx="2120403" cy="1647978"/>
            <a:chOff x="185402" y="3511470"/>
            <a:chExt cx="2120403" cy="1647978"/>
          </a:xfrm>
        </p:grpSpPr>
        <p:sp>
          <p:nvSpPr>
            <p:cNvPr id="2719" name="Google Shape;2719;p49"/>
            <p:cNvSpPr/>
            <p:nvPr/>
          </p:nvSpPr>
          <p:spPr>
            <a:xfrm rot="-561">
              <a:off x="185402" y="3571697"/>
              <a:ext cx="1837200" cy="158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9"/>
            <p:cNvSpPr/>
            <p:nvPr/>
          </p:nvSpPr>
          <p:spPr>
            <a:xfrm rot="4473">
              <a:off x="412707" y="3832404"/>
              <a:ext cx="1383301" cy="1195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 rot="720">
              <a:off x="873605" y="3511620"/>
              <a:ext cx="1432200" cy="1237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9"/>
          <p:cNvGrpSpPr/>
          <p:nvPr/>
        </p:nvGrpSpPr>
        <p:grpSpPr>
          <a:xfrm>
            <a:off x="185402" y="-4488"/>
            <a:ext cx="2084856" cy="1648200"/>
            <a:chOff x="185402" y="-4488"/>
            <a:chExt cx="2084856" cy="1648200"/>
          </a:xfrm>
        </p:grpSpPr>
        <p:sp>
          <p:nvSpPr>
            <p:cNvPr id="2723" name="Google Shape;2723;p49"/>
            <p:cNvSpPr/>
            <p:nvPr/>
          </p:nvSpPr>
          <p:spPr>
            <a:xfrm rot="-2273">
              <a:off x="909157" y="66040"/>
              <a:ext cx="1361100" cy="11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9"/>
            <p:cNvSpPr/>
            <p:nvPr/>
          </p:nvSpPr>
          <p:spPr>
            <a:xfrm rot="10799459">
              <a:off x="185401" y="-4338"/>
              <a:ext cx="1907100" cy="164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9"/>
            <p:cNvSpPr/>
            <p:nvPr/>
          </p:nvSpPr>
          <p:spPr>
            <a:xfrm rot="4686">
              <a:off x="1254452" y="462645"/>
              <a:ext cx="660301" cy="570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98805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50771-D2F5-4C7F-A6D3-C0477615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AF5AB9-D7BC-4DE3-B465-73E6700D1FA7}"/>
              </a:ext>
            </a:extLst>
          </p:cNvPr>
          <p:cNvSpPr/>
          <p:nvPr/>
        </p:nvSpPr>
        <p:spPr>
          <a:xfrm>
            <a:off x="8266176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159D34-2E6A-4B47-B9BC-5CD80D1013EB}"/>
              </a:ext>
            </a:extLst>
          </p:cNvPr>
          <p:cNvSpPr/>
          <p:nvPr/>
        </p:nvSpPr>
        <p:spPr>
          <a:xfrm>
            <a:off x="8266176" y="4009644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93B218-E9A8-4C85-97E5-A1AD26508B3C}"/>
              </a:ext>
            </a:extLst>
          </p:cNvPr>
          <p:cNvSpPr/>
          <p:nvPr/>
        </p:nvSpPr>
        <p:spPr>
          <a:xfrm>
            <a:off x="130629" y="3249385"/>
            <a:ext cx="2326822" cy="898072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D35ACD-E19A-4754-AA30-29C5095C6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C028EAD-9CBB-49F1-B4AA-71CA77B68D72}"/>
              </a:ext>
            </a:extLst>
          </p:cNvPr>
          <p:cNvSpPr/>
          <p:nvPr/>
        </p:nvSpPr>
        <p:spPr>
          <a:xfrm>
            <a:off x="8217408" y="4058412"/>
            <a:ext cx="829056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09A75A-9E99-43C3-B32B-011653017DC0}"/>
              </a:ext>
            </a:extLst>
          </p:cNvPr>
          <p:cNvSpPr/>
          <p:nvPr/>
        </p:nvSpPr>
        <p:spPr>
          <a:xfrm>
            <a:off x="654339" y="3249385"/>
            <a:ext cx="1558181" cy="103632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8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1"/>
          <p:cNvSpPr txBox="1">
            <a:spLocks noGrp="1"/>
          </p:cNvSpPr>
          <p:nvPr>
            <p:ph type="subTitle" idx="1"/>
          </p:nvPr>
        </p:nvSpPr>
        <p:spPr>
          <a:xfrm>
            <a:off x="2799750" y="1392688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/ Salida</a:t>
            </a:r>
            <a:endParaRPr/>
          </a:p>
        </p:txBody>
      </p:sp>
      <p:sp>
        <p:nvSpPr>
          <p:cNvPr id="2756" name="Google Shape;2756;p51"/>
          <p:cNvSpPr txBox="1">
            <a:spLocks noGrp="1"/>
          </p:cNvSpPr>
          <p:nvPr>
            <p:ph type="subTitle" idx="2"/>
          </p:nvPr>
        </p:nvSpPr>
        <p:spPr>
          <a:xfrm>
            <a:off x="2799750" y="1733637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señal discreta (arreglo de </a:t>
            </a:r>
            <a:r>
              <a:rPr lang="en" i="1"/>
              <a:t>N</a:t>
            </a:r>
            <a:r>
              <a:rPr lang="en"/>
              <a:t> números complejos).</a:t>
            </a:r>
            <a:endParaRPr/>
          </a:p>
        </p:txBody>
      </p:sp>
      <p:sp>
        <p:nvSpPr>
          <p:cNvPr id="2757" name="Google Shape;2757;p51"/>
          <p:cNvSpPr txBox="1">
            <a:spLocks noGrp="1"/>
          </p:cNvSpPr>
          <p:nvPr>
            <p:ph type="subTitle" idx="3"/>
          </p:nvPr>
        </p:nvSpPr>
        <p:spPr>
          <a:xfrm>
            <a:off x="2799762" y="2884731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Optimizar el cálculo de la DFT.</a:t>
            </a:r>
            <a:endParaRPr/>
          </a:p>
        </p:txBody>
      </p:sp>
      <p:sp>
        <p:nvSpPr>
          <p:cNvPr id="2759" name="Google Shape;2759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 </a:t>
            </a:r>
            <a:r>
              <a:rPr lang="en">
                <a:solidFill>
                  <a:schemeClr val="dk2"/>
                </a:solidFill>
              </a:rPr>
              <a:t>Cooley-Tukey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0" name="Google Shape;2760;p51"/>
          <p:cNvSpPr txBox="1">
            <a:spLocks noGrp="1"/>
          </p:cNvSpPr>
          <p:nvPr>
            <p:ph type="subTitle" idx="5"/>
          </p:nvPr>
        </p:nvSpPr>
        <p:spPr>
          <a:xfrm>
            <a:off x="2799762" y="2543781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2761" name="Google Shape;2761;p51"/>
          <p:cNvSpPr txBox="1">
            <a:spLocks noGrp="1"/>
          </p:cNvSpPr>
          <p:nvPr>
            <p:ph type="subTitle" idx="6"/>
          </p:nvPr>
        </p:nvSpPr>
        <p:spPr>
          <a:xfrm>
            <a:off x="2799800" y="3694875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Recursividad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2" name="Google Shape;2762;p51"/>
          <p:cNvGrpSpPr/>
          <p:nvPr/>
        </p:nvGrpSpPr>
        <p:grpSpPr>
          <a:xfrm>
            <a:off x="2247763" y="3394153"/>
            <a:ext cx="468790" cy="427090"/>
            <a:chOff x="2306475" y="2701320"/>
            <a:chExt cx="414125" cy="377288"/>
          </a:xfrm>
        </p:grpSpPr>
        <p:sp>
          <p:nvSpPr>
            <p:cNvPr id="2763" name="Google Shape;2763;p51"/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51"/>
          <p:cNvGrpSpPr/>
          <p:nvPr/>
        </p:nvGrpSpPr>
        <p:grpSpPr>
          <a:xfrm>
            <a:off x="2311629" y="2493304"/>
            <a:ext cx="377120" cy="427214"/>
            <a:chOff x="2345830" y="2103504"/>
            <a:chExt cx="333145" cy="377398"/>
          </a:xfrm>
        </p:grpSpPr>
        <p:sp>
          <p:nvSpPr>
            <p:cNvPr id="2767" name="Google Shape;2767;p51"/>
            <p:cNvSpPr/>
            <p:nvPr/>
          </p:nvSpPr>
          <p:spPr>
            <a:xfrm>
              <a:off x="2345830" y="2103586"/>
              <a:ext cx="100220" cy="377316"/>
            </a:xfrm>
            <a:custGeom>
              <a:avLst/>
              <a:gdLst/>
              <a:ahLst/>
              <a:cxnLst/>
              <a:rect l="l" t="t" r="r" b="b"/>
              <a:pathLst>
                <a:path w="3662" h="13787" extrusionOk="0">
                  <a:moveTo>
                    <a:pt x="1" y="0"/>
                  </a:moveTo>
                  <a:lnTo>
                    <a:pt x="1" y="1613"/>
                  </a:lnTo>
                  <a:lnTo>
                    <a:pt x="1617" y="1613"/>
                  </a:lnTo>
                  <a:lnTo>
                    <a:pt x="1617" y="2420"/>
                  </a:lnTo>
                  <a:lnTo>
                    <a:pt x="1" y="2420"/>
                  </a:lnTo>
                  <a:lnTo>
                    <a:pt x="1" y="3255"/>
                  </a:lnTo>
                  <a:lnTo>
                    <a:pt x="2021" y="3255"/>
                  </a:lnTo>
                  <a:lnTo>
                    <a:pt x="2021" y="4064"/>
                  </a:lnTo>
                  <a:lnTo>
                    <a:pt x="1" y="4064"/>
                  </a:lnTo>
                  <a:lnTo>
                    <a:pt x="1" y="4871"/>
                  </a:lnTo>
                  <a:lnTo>
                    <a:pt x="1617" y="4871"/>
                  </a:lnTo>
                  <a:lnTo>
                    <a:pt x="1617" y="5680"/>
                  </a:lnTo>
                  <a:lnTo>
                    <a:pt x="1" y="5680"/>
                  </a:lnTo>
                  <a:lnTo>
                    <a:pt x="1" y="6487"/>
                  </a:lnTo>
                  <a:lnTo>
                    <a:pt x="2021" y="6487"/>
                  </a:lnTo>
                  <a:lnTo>
                    <a:pt x="2021" y="7295"/>
                  </a:lnTo>
                  <a:lnTo>
                    <a:pt x="1" y="7295"/>
                  </a:lnTo>
                  <a:lnTo>
                    <a:pt x="1" y="8102"/>
                  </a:lnTo>
                  <a:lnTo>
                    <a:pt x="1617" y="8102"/>
                  </a:lnTo>
                  <a:lnTo>
                    <a:pt x="1617" y="8911"/>
                  </a:lnTo>
                  <a:lnTo>
                    <a:pt x="1" y="8911"/>
                  </a:lnTo>
                  <a:lnTo>
                    <a:pt x="1" y="9718"/>
                  </a:lnTo>
                  <a:lnTo>
                    <a:pt x="2021" y="9718"/>
                  </a:lnTo>
                  <a:lnTo>
                    <a:pt x="2021" y="10527"/>
                  </a:lnTo>
                  <a:lnTo>
                    <a:pt x="1" y="10527"/>
                  </a:lnTo>
                  <a:lnTo>
                    <a:pt x="1" y="11362"/>
                  </a:lnTo>
                  <a:lnTo>
                    <a:pt x="1617" y="11362"/>
                  </a:lnTo>
                  <a:lnTo>
                    <a:pt x="1617" y="12170"/>
                  </a:lnTo>
                  <a:lnTo>
                    <a:pt x="1" y="12170"/>
                  </a:lnTo>
                  <a:lnTo>
                    <a:pt x="1" y="13786"/>
                  </a:lnTo>
                  <a:lnTo>
                    <a:pt x="3662" y="1378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2478945" y="2314207"/>
              <a:ext cx="199837" cy="99891"/>
            </a:xfrm>
            <a:custGeom>
              <a:avLst/>
              <a:gdLst/>
              <a:ahLst/>
              <a:cxnLst/>
              <a:rect l="l" t="t" r="r" b="b"/>
              <a:pathLst>
                <a:path w="7302" h="3650" extrusionOk="0">
                  <a:moveTo>
                    <a:pt x="0" y="1"/>
                  </a:moveTo>
                  <a:cubicBezTo>
                    <a:pt x="0" y="2013"/>
                    <a:pt x="1638" y="3650"/>
                    <a:pt x="3649" y="3650"/>
                  </a:cubicBezTo>
                  <a:cubicBezTo>
                    <a:pt x="5659" y="3650"/>
                    <a:pt x="7301" y="2013"/>
                    <a:pt x="7301" y="1"/>
                  </a:cubicBezTo>
                  <a:lnTo>
                    <a:pt x="6490" y="1"/>
                  </a:lnTo>
                  <a:cubicBezTo>
                    <a:pt x="6490" y="1568"/>
                    <a:pt x="5216" y="2839"/>
                    <a:pt x="3651" y="2839"/>
                  </a:cubicBezTo>
                  <a:cubicBezTo>
                    <a:pt x="2085" y="2839"/>
                    <a:pt x="812" y="1568"/>
                    <a:pt x="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2479274" y="2401947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548" y="1"/>
                  </a:moveTo>
                  <a:lnTo>
                    <a:pt x="0" y="1596"/>
                  </a:lnTo>
                  <a:lnTo>
                    <a:pt x="0" y="2880"/>
                  </a:lnTo>
                  <a:lnTo>
                    <a:pt x="807" y="2880"/>
                  </a:lnTo>
                  <a:lnTo>
                    <a:pt x="807" y="1730"/>
                  </a:lnTo>
                  <a:lnTo>
                    <a:pt x="1217" y="538"/>
                  </a:lnTo>
                  <a:cubicBezTo>
                    <a:pt x="977" y="380"/>
                    <a:pt x="753" y="200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2523554" y="2230626"/>
              <a:ext cx="110510" cy="118337"/>
            </a:xfrm>
            <a:custGeom>
              <a:avLst/>
              <a:gdLst/>
              <a:ahLst/>
              <a:cxnLst/>
              <a:rect l="l" t="t" r="r" b="b"/>
              <a:pathLst>
                <a:path w="4038" h="4324" extrusionOk="0">
                  <a:moveTo>
                    <a:pt x="1085" y="0"/>
                  </a:moveTo>
                  <a:lnTo>
                    <a:pt x="1" y="3143"/>
                  </a:lnTo>
                  <a:cubicBezTo>
                    <a:pt x="20" y="3590"/>
                    <a:pt x="185" y="3999"/>
                    <a:pt x="448" y="4324"/>
                  </a:cubicBezTo>
                  <a:lnTo>
                    <a:pt x="1028" y="2652"/>
                  </a:lnTo>
                  <a:lnTo>
                    <a:pt x="3015" y="2652"/>
                  </a:lnTo>
                  <a:lnTo>
                    <a:pt x="3592" y="4324"/>
                  </a:lnTo>
                  <a:cubicBezTo>
                    <a:pt x="3856" y="3997"/>
                    <a:pt x="4020" y="3590"/>
                    <a:pt x="4038" y="3143"/>
                  </a:cubicBezTo>
                  <a:lnTo>
                    <a:pt x="2953" y="0"/>
                  </a:lnTo>
                  <a:cubicBezTo>
                    <a:pt x="2717" y="124"/>
                    <a:pt x="2456" y="202"/>
                    <a:pt x="2176" y="224"/>
                  </a:cubicBezTo>
                  <a:lnTo>
                    <a:pt x="2735" y="1845"/>
                  </a:lnTo>
                  <a:lnTo>
                    <a:pt x="1305" y="1845"/>
                  </a:lnTo>
                  <a:lnTo>
                    <a:pt x="1864" y="224"/>
                  </a:lnTo>
                  <a:cubicBezTo>
                    <a:pt x="1585" y="202"/>
                    <a:pt x="1321" y="124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2645641" y="2402002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669" y="0"/>
                  </a:moveTo>
                  <a:cubicBezTo>
                    <a:pt x="465" y="200"/>
                    <a:pt x="239" y="381"/>
                    <a:pt x="0" y="537"/>
                  </a:cubicBezTo>
                  <a:lnTo>
                    <a:pt x="409" y="1730"/>
                  </a:lnTo>
                  <a:lnTo>
                    <a:pt x="409" y="2879"/>
                  </a:lnTo>
                  <a:lnTo>
                    <a:pt x="1218" y="2879"/>
                  </a:lnTo>
                  <a:lnTo>
                    <a:pt x="1218" y="159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2545530" y="2103504"/>
              <a:ext cx="67215" cy="111003"/>
            </a:xfrm>
            <a:custGeom>
              <a:avLst/>
              <a:gdLst/>
              <a:ahLst/>
              <a:cxnLst/>
              <a:rect l="l" t="t" r="r" b="b"/>
              <a:pathLst>
                <a:path w="2456" h="4056" extrusionOk="0">
                  <a:moveTo>
                    <a:pt x="808" y="0"/>
                  </a:moveTo>
                  <a:lnTo>
                    <a:pt x="808" y="1691"/>
                  </a:lnTo>
                  <a:cubicBezTo>
                    <a:pt x="338" y="1859"/>
                    <a:pt x="0" y="2309"/>
                    <a:pt x="0" y="2838"/>
                  </a:cubicBezTo>
                  <a:cubicBezTo>
                    <a:pt x="0" y="3508"/>
                    <a:pt x="543" y="4056"/>
                    <a:pt x="1213" y="4056"/>
                  </a:cubicBezTo>
                  <a:cubicBezTo>
                    <a:pt x="1243" y="4056"/>
                    <a:pt x="1274" y="4054"/>
                    <a:pt x="1305" y="4052"/>
                  </a:cubicBezTo>
                  <a:cubicBezTo>
                    <a:pt x="1907" y="4006"/>
                    <a:pt x="2386" y="3515"/>
                    <a:pt x="2422" y="2911"/>
                  </a:cubicBezTo>
                  <a:cubicBezTo>
                    <a:pt x="2456" y="2351"/>
                    <a:pt x="2109" y="1867"/>
                    <a:pt x="1616" y="1691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51"/>
          <p:cNvGrpSpPr/>
          <p:nvPr/>
        </p:nvGrpSpPr>
        <p:grpSpPr>
          <a:xfrm>
            <a:off x="2354605" y="1367883"/>
            <a:ext cx="327056" cy="427059"/>
            <a:chOff x="2345830" y="1505689"/>
            <a:chExt cx="288919" cy="377261"/>
          </a:xfrm>
        </p:grpSpPr>
        <p:sp>
          <p:nvSpPr>
            <p:cNvPr id="2774" name="Google Shape;2774;p51"/>
            <p:cNvSpPr/>
            <p:nvPr/>
          </p:nvSpPr>
          <p:spPr>
            <a:xfrm>
              <a:off x="2345830" y="1805308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1"/>
                  </a:moveTo>
                  <a:cubicBezTo>
                    <a:pt x="2360" y="1"/>
                    <a:pt x="1" y="635"/>
                    <a:pt x="1" y="1419"/>
                  </a:cubicBezTo>
                  <a:cubicBezTo>
                    <a:pt x="1" y="2202"/>
                    <a:pt x="2360" y="2837"/>
                    <a:pt x="5272" y="2837"/>
                  </a:cubicBezTo>
                  <a:cubicBezTo>
                    <a:pt x="8183" y="2837"/>
                    <a:pt x="10544" y="2202"/>
                    <a:pt x="10544" y="1419"/>
                  </a:cubicBezTo>
                  <a:cubicBezTo>
                    <a:pt x="10544" y="635"/>
                    <a:pt x="8183" y="1"/>
                    <a:pt x="5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2345884" y="1580265"/>
              <a:ext cx="288864" cy="228354"/>
            </a:xfrm>
            <a:custGeom>
              <a:avLst/>
              <a:gdLst/>
              <a:ahLst/>
              <a:cxnLst/>
              <a:rect l="l" t="t" r="r" b="b"/>
              <a:pathLst>
                <a:path w="10555" h="8344" extrusionOk="0">
                  <a:moveTo>
                    <a:pt x="5681" y="2552"/>
                  </a:moveTo>
                  <a:lnTo>
                    <a:pt x="5681" y="3361"/>
                  </a:lnTo>
                  <a:lnTo>
                    <a:pt x="4874" y="3361"/>
                  </a:lnTo>
                  <a:lnTo>
                    <a:pt x="4874" y="2552"/>
                  </a:lnTo>
                  <a:close/>
                  <a:moveTo>
                    <a:pt x="8364" y="2018"/>
                  </a:moveTo>
                  <a:lnTo>
                    <a:pt x="8936" y="2590"/>
                  </a:lnTo>
                  <a:lnTo>
                    <a:pt x="8507" y="3021"/>
                  </a:lnTo>
                  <a:lnTo>
                    <a:pt x="8936" y="3451"/>
                  </a:lnTo>
                  <a:lnTo>
                    <a:pt x="8364" y="4025"/>
                  </a:lnTo>
                  <a:lnTo>
                    <a:pt x="7933" y="3594"/>
                  </a:lnTo>
                  <a:lnTo>
                    <a:pt x="7504" y="4025"/>
                  </a:lnTo>
                  <a:lnTo>
                    <a:pt x="6930" y="3451"/>
                  </a:lnTo>
                  <a:lnTo>
                    <a:pt x="7360" y="3021"/>
                  </a:lnTo>
                  <a:lnTo>
                    <a:pt x="6930" y="2590"/>
                  </a:lnTo>
                  <a:lnTo>
                    <a:pt x="7504" y="2018"/>
                  </a:lnTo>
                  <a:lnTo>
                    <a:pt x="7933" y="2447"/>
                  </a:lnTo>
                  <a:lnTo>
                    <a:pt x="8364" y="2018"/>
                  </a:lnTo>
                  <a:close/>
                  <a:moveTo>
                    <a:pt x="3348" y="1856"/>
                  </a:moveTo>
                  <a:lnTo>
                    <a:pt x="3919" y="2428"/>
                  </a:lnTo>
                  <a:lnTo>
                    <a:pt x="3230" y="3120"/>
                  </a:lnTo>
                  <a:lnTo>
                    <a:pt x="3230" y="4168"/>
                  </a:lnTo>
                  <a:lnTo>
                    <a:pt x="2422" y="4168"/>
                  </a:lnTo>
                  <a:lnTo>
                    <a:pt x="2422" y="3120"/>
                  </a:lnTo>
                  <a:lnTo>
                    <a:pt x="1733" y="2428"/>
                  </a:lnTo>
                  <a:lnTo>
                    <a:pt x="2304" y="1856"/>
                  </a:lnTo>
                  <a:lnTo>
                    <a:pt x="2826" y="2379"/>
                  </a:lnTo>
                  <a:lnTo>
                    <a:pt x="3348" y="1856"/>
                  </a:lnTo>
                  <a:close/>
                  <a:moveTo>
                    <a:pt x="5681" y="4168"/>
                  </a:moveTo>
                  <a:lnTo>
                    <a:pt x="5681" y="4976"/>
                  </a:lnTo>
                  <a:lnTo>
                    <a:pt x="4874" y="4976"/>
                  </a:lnTo>
                  <a:lnTo>
                    <a:pt x="4874" y="4168"/>
                  </a:lnTo>
                  <a:close/>
                  <a:moveTo>
                    <a:pt x="5681" y="5783"/>
                  </a:moveTo>
                  <a:lnTo>
                    <a:pt x="5681" y="6592"/>
                  </a:lnTo>
                  <a:lnTo>
                    <a:pt x="4874" y="6592"/>
                  </a:lnTo>
                  <a:lnTo>
                    <a:pt x="4874" y="5783"/>
                  </a:lnTo>
                  <a:close/>
                  <a:moveTo>
                    <a:pt x="7295" y="5783"/>
                  </a:moveTo>
                  <a:lnTo>
                    <a:pt x="7295" y="6592"/>
                  </a:lnTo>
                  <a:lnTo>
                    <a:pt x="6487" y="6592"/>
                  </a:lnTo>
                  <a:lnTo>
                    <a:pt x="6487" y="5783"/>
                  </a:lnTo>
                  <a:close/>
                  <a:moveTo>
                    <a:pt x="8911" y="5783"/>
                  </a:moveTo>
                  <a:lnTo>
                    <a:pt x="8911" y="6592"/>
                  </a:lnTo>
                  <a:lnTo>
                    <a:pt x="8103" y="6592"/>
                  </a:lnTo>
                  <a:lnTo>
                    <a:pt x="8103" y="5783"/>
                  </a:lnTo>
                  <a:close/>
                  <a:moveTo>
                    <a:pt x="0" y="1"/>
                  </a:moveTo>
                  <a:lnTo>
                    <a:pt x="0" y="8343"/>
                  </a:lnTo>
                  <a:cubicBezTo>
                    <a:pt x="1261" y="7533"/>
                    <a:pt x="3782" y="7411"/>
                    <a:pt x="5277" y="7411"/>
                  </a:cubicBezTo>
                  <a:cubicBezTo>
                    <a:pt x="6775" y="7411"/>
                    <a:pt x="9295" y="7533"/>
                    <a:pt x="10555" y="8343"/>
                  </a:cubicBezTo>
                  <a:lnTo>
                    <a:pt x="10555" y="1"/>
                  </a:lnTo>
                  <a:cubicBezTo>
                    <a:pt x="9372" y="758"/>
                    <a:pt x="7090" y="908"/>
                    <a:pt x="5681" y="930"/>
                  </a:cubicBezTo>
                  <a:lnTo>
                    <a:pt x="5681" y="1743"/>
                  </a:lnTo>
                  <a:lnTo>
                    <a:pt x="4874" y="1743"/>
                  </a:lnTo>
                  <a:lnTo>
                    <a:pt x="4874" y="930"/>
                  </a:lnTo>
                  <a:cubicBezTo>
                    <a:pt x="3463" y="908"/>
                    <a:pt x="1181" y="7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2345830" y="1505689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0"/>
                  </a:moveTo>
                  <a:cubicBezTo>
                    <a:pt x="2360" y="0"/>
                    <a:pt x="1" y="635"/>
                    <a:pt x="1" y="1418"/>
                  </a:cubicBezTo>
                  <a:cubicBezTo>
                    <a:pt x="1" y="2202"/>
                    <a:pt x="2360" y="2836"/>
                    <a:pt x="5272" y="2836"/>
                  </a:cubicBezTo>
                  <a:cubicBezTo>
                    <a:pt x="8183" y="2836"/>
                    <a:pt x="10544" y="2202"/>
                    <a:pt x="10544" y="1418"/>
                  </a:cubicBezTo>
                  <a:cubicBezTo>
                    <a:pt x="10544" y="635"/>
                    <a:pt x="8183" y="0"/>
                    <a:pt x="5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7" name="Google Shape;2777;p51"/>
          <p:cNvSpPr/>
          <p:nvPr/>
        </p:nvSpPr>
        <p:spPr>
          <a:xfrm>
            <a:off x="6628555" y="139269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1"/>
          <p:cNvSpPr/>
          <p:nvPr/>
        </p:nvSpPr>
        <p:spPr>
          <a:xfrm>
            <a:off x="1195647" y="1819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1"/>
          <p:cNvSpPr/>
          <p:nvPr/>
        </p:nvSpPr>
        <p:spPr>
          <a:xfrm>
            <a:off x="7462797" y="28044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0" name="Google Shape;2780;p51"/>
          <p:cNvGrpSpPr/>
          <p:nvPr/>
        </p:nvGrpSpPr>
        <p:grpSpPr>
          <a:xfrm>
            <a:off x="7777516" y="-3"/>
            <a:ext cx="1323300" cy="931800"/>
            <a:chOff x="7777516" y="-3"/>
            <a:chExt cx="1323300" cy="931800"/>
          </a:xfrm>
        </p:grpSpPr>
        <p:sp>
          <p:nvSpPr>
            <p:cNvPr id="2781" name="Google Shape;2781;p51"/>
            <p:cNvSpPr/>
            <p:nvPr/>
          </p:nvSpPr>
          <p:spPr>
            <a:xfrm>
              <a:off x="8348717" y="57701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 rot="10800000">
              <a:off x="7841266" y="-3"/>
              <a:ext cx="1078200" cy="931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 rot="10800000">
              <a:off x="7777516" y="2095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8495152" y="282175"/>
              <a:ext cx="377100" cy="326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51"/>
          <p:cNvGrpSpPr/>
          <p:nvPr/>
        </p:nvGrpSpPr>
        <p:grpSpPr>
          <a:xfrm>
            <a:off x="176002" y="3942803"/>
            <a:ext cx="1492649" cy="1211100"/>
            <a:chOff x="176002" y="3942803"/>
            <a:chExt cx="1492649" cy="1211100"/>
          </a:xfrm>
        </p:grpSpPr>
        <p:sp>
          <p:nvSpPr>
            <p:cNvPr id="2786" name="Google Shape;2786;p51"/>
            <p:cNvSpPr/>
            <p:nvPr/>
          </p:nvSpPr>
          <p:spPr>
            <a:xfrm>
              <a:off x="176002" y="3942803"/>
              <a:ext cx="1401300" cy="1211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38600" y="4132334"/>
              <a:ext cx="1076100" cy="931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720052" y="4042250"/>
              <a:ext cx="948600" cy="81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9" name="Google Shape;2789;p51"/>
          <p:cNvGrpSpPr/>
          <p:nvPr/>
        </p:nvGrpSpPr>
        <p:grpSpPr>
          <a:xfrm>
            <a:off x="7923941" y="4407803"/>
            <a:ext cx="938750" cy="732347"/>
            <a:chOff x="7923941" y="4407803"/>
            <a:chExt cx="938750" cy="732347"/>
          </a:xfrm>
        </p:grpSpPr>
        <p:sp>
          <p:nvSpPr>
            <p:cNvPr id="2790" name="Google Shape;2790;p51"/>
            <p:cNvSpPr/>
            <p:nvPr/>
          </p:nvSpPr>
          <p:spPr>
            <a:xfrm rot="10800000">
              <a:off x="8110592" y="4490350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 rot="10800000">
              <a:off x="7923941" y="44078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757;p51">
            <a:extLst>
              <a:ext uri="{FF2B5EF4-FFF2-40B4-BE49-F238E27FC236}">
                <a16:creationId xmlns:a16="http://schemas.microsoft.com/office/drawing/2014/main" id="{7496030D-0A57-4D23-AD06-C33A829D4A10}"/>
              </a:ext>
            </a:extLst>
          </p:cNvPr>
          <p:cNvSpPr txBox="1">
            <a:spLocks/>
          </p:cNvSpPr>
          <p:nvPr/>
        </p:nvSpPr>
        <p:spPr>
          <a:xfrm>
            <a:off x="2799742" y="3728781"/>
            <a:ext cx="3544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s-ES"/>
              <a:t>Divide y vencerás</a:t>
            </a:r>
          </a:p>
          <a:p>
            <a:pPr marL="0" indent="0"/>
            <a:r>
              <a:rPr lang="es-ES"/>
              <a:t>Complejidad O(N log N).</a:t>
            </a:r>
          </a:p>
          <a:p>
            <a:pPr marL="0" inden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321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2D941-8917-4394-8F3E-ECE3280C3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159D34-2E6A-4B47-B9BC-5CD80D1013EB}"/>
              </a:ext>
            </a:extLst>
          </p:cNvPr>
          <p:cNvSpPr/>
          <p:nvPr/>
        </p:nvSpPr>
        <p:spPr>
          <a:xfrm>
            <a:off x="8368392" y="4229100"/>
            <a:ext cx="697910" cy="764286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1264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Pseudocódigo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26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1"/>
          <p:cNvSpPr txBox="1">
            <a:spLocks noGrp="1"/>
          </p:cNvSpPr>
          <p:nvPr>
            <p:ph type="subTitle" idx="1"/>
          </p:nvPr>
        </p:nvSpPr>
        <p:spPr>
          <a:xfrm>
            <a:off x="2799750" y="1392688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Entrada / Salida</a:t>
            </a:r>
            <a:endParaRPr/>
          </a:p>
        </p:txBody>
      </p:sp>
      <p:sp>
        <p:nvSpPr>
          <p:cNvPr id="2756" name="Google Shape;2756;p51"/>
          <p:cNvSpPr txBox="1">
            <a:spLocks noGrp="1"/>
          </p:cNvSpPr>
          <p:nvPr>
            <p:ph type="subTitle" idx="2"/>
          </p:nvPr>
        </p:nvSpPr>
        <p:spPr>
          <a:xfrm>
            <a:off x="2799750" y="1733637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 señal discreta (arreglo de </a:t>
            </a:r>
            <a:r>
              <a:rPr lang="en" i="1"/>
              <a:t>N</a:t>
            </a:r>
            <a:r>
              <a:rPr lang="en"/>
              <a:t> números complejos).</a:t>
            </a:r>
            <a:endParaRPr/>
          </a:p>
        </p:txBody>
      </p:sp>
      <p:sp>
        <p:nvSpPr>
          <p:cNvPr id="2757" name="Google Shape;2757;p51"/>
          <p:cNvSpPr txBox="1">
            <a:spLocks noGrp="1"/>
          </p:cNvSpPr>
          <p:nvPr>
            <p:ph type="subTitle" idx="3"/>
          </p:nvPr>
        </p:nvSpPr>
        <p:spPr>
          <a:xfrm>
            <a:off x="2799762" y="2884731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Reordenar los elementos de la entrada de manera que las operaciones sean contiguas</a:t>
            </a:r>
            <a:endParaRPr/>
          </a:p>
        </p:txBody>
      </p:sp>
      <p:sp>
        <p:nvSpPr>
          <p:cNvPr id="2759" name="Google Shape;2759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Versión iterativa </a:t>
            </a:r>
            <a:r>
              <a:rPr lang="en">
                <a:solidFill>
                  <a:schemeClr val="dk2"/>
                </a:solidFill>
              </a:rPr>
              <a:t>FFT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0" name="Google Shape;2760;p51"/>
          <p:cNvSpPr txBox="1">
            <a:spLocks noGrp="1"/>
          </p:cNvSpPr>
          <p:nvPr>
            <p:ph type="subTitle" idx="5"/>
          </p:nvPr>
        </p:nvSpPr>
        <p:spPr>
          <a:xfrm>
            <a:off x="2799762" y="2543781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</a:t>
            </a:r>
            <a:endParaRPr/>
          </a:p>
        </p:txBody>
      </p:sp>
      <p:sp>
        <p:nvSpPr>
          <p:cNvPr id="2761" name="Google Shape;2761;p51"/>
          <p:cNvSpPr txBox="1">
            <a:spLocks noGrp="1"/>
          </p:cNvSpPr>
          <p:nvPr>
            <p:ph type="subTitle" idx="6"/>
          </p:nvPr>
        </p:nvSpPr>
        <p:spPr>
          <a:xfrm>
            <a:off x="2799800" y="3694875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Ciclos for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62" name="Google Shape;2762;p51"/>
          <p:cNvGrpSpPr/>
          <p:nvPr/>
        </p:nvGrpSpPr>
        <p:grpSpPr>
          <a:xfrm>
            <a:off x="2247763" y="3394153"/>
            <a:ext cx="468790" cy="427090"/>
            <a:chOff x="2306475" y="2701320"/>
            <a:chExt cx="414125" cy="377288"/>
          </a:xfrm>
        </p:grpSpPr>
        <p:sp>
          <p:nvSpPr>
            <p:cNvPr id="2763" name="Google Shape;2763;p51"/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51"/>
          <p:cNvGrpSpPr/>
          <p:nvPr/>
        </p:nvGrpSpPr>
        <p:grpSpPr>
          <a:xfrm>
            <a:off x="2311629" y="2493304"/>
            <a:ext cx="377120" cy="427214"/>
            <a:chOff x="2345830" y="2103504"/>
            <a:chExt cx="333145" cy="377398"/>
          </a:xfrm>
        </p:grpSpPr>
        <p:sp>
          <p:nvSpPr>
            <p:cNvPr id="2767" name="Google Shape;2767;p51"/>
            <p:cNvSpPr/>
            <p:nvPr/>
          </p:nvSpPr>
          <p:spPr>
            <a:xfrm>
              <a:off x="2345830" y="2103586"/>
              <a:ext cx="100220" cy="377316"/>
            </a:xfrm>
            <a:custGeom>
              <a:avLst/>
              <a:gdLst/>
              <a:ahLst/>
              <a:cxnLst/>
              <a:rect l="l" t="t" r="r" b="b"/>
              <a:pathLst>
                <a:path w="3662" h="13787" extrusionOk="0">
                  <a:moveTo>
                    <a:pt x="1" y="0"/>
                  </a:moveTo>
                  <a:lnTo>
                    <a:pt x="1" y="1613"/>
                  </a:lnTo>
                  <a:lnTo>
                    <a:pt x="1617" y="1613"/>
                  </a:lnTo>
                  <a:lnTo>
                    <a:pt x="1617" y="2420"/>
                  </a:lnTo>
                  <a:lnTo>
                    <a:pt x="1" y="2420"/>
                  </a:lnTo>
                  <a:lnTo>
                    <a:pt x="1" y="3255"/>
                  </a:lnTo>
                  <a:lnTo>
                    <a:pt x="2021" y="3255"/>
                  </a:lnTo>
                  <a:lnTo>
                    <a:pt x="2021" y="4064"/>
                  </a:lnTo>
                  <a:lnTo>
                    <a:pt x="1" y="4064"/>
                  </a:lnTo>
                  <a:lnTo>
                    <a:pt x="1" y="4871"/>
                  </a:lnTo>
                  <a:lnTo>
                    <a:pt x="1617" y="4871"/>
                  </a:lnTo>
                  <a:lnTo>
                    <a:pt x="1617" y="5680"/>
                  </a:lnTo>
                  <a:lnTo>
                    <a:pt x="1" y="5680"/>
                  </a:lnTo>
                  <a:lnTo>
                    <a:pt x="1" y="6487"/>
                  </a:lnTo>
                  <a:lnTo>
                    <a:pt x="2021" y="6487"/>
                  </a:lnTo>
                  <a:lnTo>
                    <a:pt x="2021" y="7295"/>
                  </a:lnTo>
                  <a:lnTo>
                    <a:pt x="1" y="7295"/>
                  </a:lnTo>
                  <a:lnTo>
                    <a:pt x="1" y="8102"/>
                  </a:lnTo>
                  <a:lnTo>
                    <a:pt x="1617" y="8102"/>
                  </a:lnTo>
                  <a:lnTo>
                    <a:pt x="1617" y="8911"/>
                  </a:lnTo>
                  <a:lnTo>
                    <a:pt x="1" y="8911"/>
                  </a:lnTo>
                  <a:lnTo>
                    <a:pt x="1" y="9718"/>
                  </a:lnTo>
                  <a:lnTo>
                    <a:pt x="2021" y="9718"/>
                  </a:lnTo>
                  <a:lnTo>
                    <a:pt x="2021" y="10527"/>
                  </a:lnTo>
                  <a:lnTo>
                    <a:pt x="1" y="10527"/>
                  </a:lnTo>
                  <a:lnTo>
                    <a:pt x="1" y="11362"/>
                  </a:lnTo>
                  <a:lnTo>
                    <a:pt x="1617" y="11362"/>
                  </a:lnTo>
                  <a:lnTo>
                    <a:pt x="1617" y="12170"/>
                  </a:lnTo>
                  <a:lnTo>
                    <a:pt x="1" y="12170"/>
                  </a:lnTo>
                  <a:lnTo>
                    <a:pt x="1" y="13786"/>
                  </a:lnTo>
                  <a:lnTo>
                    <a:pt x="3662" y="1378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2478945" y="2314207"/>
              <a:ext cx="199837" cy="99891"/>
            </a:xfrm>
            <a:custGeom>
              <a:avLst/>
              <a:gdLst/>
              <a:ahLst/>
              <a:cxnLst/>
              <a:rect l="l" t="t" r="r" b="b"/>
              <a:pathLst>
                <a:path w="7302" h="3650" extrusionOk="0">
                  <a:moveTo>
                    <a:pt x="0" y="1"/>
                  </a:moveTo>
                  <a:cubicBezTo>
                    <a:pt x="0" y="2013"/>
                    <a:pt x="1638" y="3650"/>
                    <a:pt x="3649" y="3650"/>
                  </a:cubicBezTo>
                  <a:cubicBezTo>
                    <a:pt x="5659" y="3650"/>
                    <a:pt x="7301" y="2013"/>
                    <a:pt x="7301" y="1"/>
                  </a:cubicBezTo>
                  <a:lnTo>
                    <a:pt x="6490" y="1"/>
                  </a:lnTo>
                  <a:cubicBezTo>
                    <a:pt x="6490" y="1568"/>
                    <a:pt x="5216" y="2839"/>
                    <a:pt x="3651" y="2839"/>
                  </a:cubicBezTo>
                  <a:cubicBezTo>
                    <a:pt x="2085" y="2839"/>
                    <a:pt x="812" y="1568"/>
                    <a:pt x="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2479274" y="2401947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548" y="1"/>
                  </a:moveTo>
                  <a:lnTo>
                    <a:pt x="0" y="1596"/>
                  </a:lnTo>
                  <a:lnTo>
                    <a:pt x="0" y="2880"/>
                  </a:lnTo>
                  <a:lnTo>
                    <a:pt x="807" y="2880"/>
                  </a:lnTo>
                  <a:lnTo>
                    <a:pt x="807" y="1730"/>
                  </a:lnTo>
                  <a:lnTo>
                    <a:pt x="1217" y="538"/>
                  </a:lnTo>
                  <a:cubicBezTo>
                    <a:pt x="977" y="380"/>
                    <a:pt x="753" y="200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2523554" y="2230626"/>
              <a:ext cx="110510" cy="118337"/>
            </a:xfrm>
            <a:custGeom>
              <a:avLst/>
              <a:gdLst/>
              <a:ahLst/>
              <a:cxnLst/>
              <a:rect l="l" t="t" r="r" b="b"/>
              <a:pathLst>
                <a:path w="4038" h="4324" extrusionOk="0">
                  <a:moveTo>
                    <a:pt x="1085" y="0"/>
                  </a:moveTo>
                  <a:lnTo>
                    <a:pt x="1" y="3143"/>
                  </a:lnTo>
                  <a:cubicBezTo>
                    <a:pt x="20" y="3590"/>
                    <a:pt x="185" y="3999"/>
                    <a:pt x="448" y="4324"/>
                  </a:cubicBezTo>
                  <a:lnTo>
                    <a:pt x="1028" y="2652"/>
                  </a:lnTo>
                  <a:lnTo>
                    <a:pt x="3015" y="2652"/>
                  </a:lnTo>
                  <a:lnTo>
                    <a:pt x="3592" y="4324"/>
                  </a:lnTo>
                  <a:cubicBezTo>
                    <a:pt x="3856" y="3997"/>
                    <a:pt x="4020" y="3590"/>
                    <a:pt x="4038" y="3143"/>
                  </a:cubicBezTo>
                  <a:lnTo>
                    <a:pt x="2953" y="0"/>
                  </a:lnTo>
                  <a:cubicBezTo>
                    <a:pt x="2717" y="124"/>
                    <a:pt x="2456" y="202"/>
                    <a:pt x="2176" y="224"/>
                  </a:cubicBezTo>
                  <a:lnTo>
                    <a:pt x="2735" y="1845"/>
                  </a:lnTo>
                  <a:lnTo>
                    <a:pt x="1305" y="1845"/>
                  </a:lnTo>
                  <a:lnTo>
                    <a:pt x="1864" y="224"/>
                  </a:lnTo>
                  <a:cubicBezTo>
                    <a:pt x="1585" y="202"/>
                    <a:pt x="1321" y="124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2645641" y="2402002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669" y="0"/>
                  </a:moveTo>
                  <a:cubicBezTo>
                    <a:pt x="465" y="200"/>
                    <a:pt x="239" y="381"/>
                    <a:pt x="0" y="537"/>
                  </a:cubicBezTo>
                  <a:lnTo>
                    <a:pt x="409" y="1730"/>
                  </a:lnTo>
                  <a:lnTo>
                    <a:pt x="409" y="2879"/>
                  </a:lnTo>
                  <a:lnTo>
                    <a:pt x="1218" y="2879"/>
                  </a:lnTo>
                  <a:lnTo>
                    <a:pt x="1218" y="159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2545530" y="2103504"/>
              <a:ext cx="67215" cy="111003"/>
            </a:xfrm>
            <a:custGeom>
              <a:avLst/>
              <a:gdLst/>
              <a:ahLst/>
              <a:cxnLst/>
              <a:rect l="l" t="t" r="r" b="b"/>
              <a:pathLst>
                <a:path w="2456" h="4056" extrusionOk="0">
                  <a:moveTo>
                    <a:pt x="808" y="0"/>
                  </a:moveTo>
                  <a:lnTo>
                    <a:pt x="808" y="1691"/>
                  </a:lnTo>
                  <a:cubicBezTo>
                    <a:pt x="338" y="1859"/>
                    <a:pt x="0" y="2309"/>
                    <a:pt x="0" y="2838"/>
                  </a:cubicBezTo>
                  <a:cubicBezTo>
                    <a:pt x="0" y="3508"/>
                    <a:pt x="543" y="4056"/>
                    <a:pt x="1213" y="4056"/>
                  </a:cubicBezTo>
                  <a:cubicBezTo>
                    <a:pt x="1243" y="4056"/>
                    <a:pt x="1274" y="4054"/>
                    <a:pt x="1305" y="4052"/>
                  </a:cubicBezTo>
                  <a:cubicBezTo>
                    <a:pt x="1907" y="4006"/>
                    <a:pt x="2386" y="3515"/>
                    <a:pt x="2422" y="2911"/>
                  </a:cubicBezTo>
                  <a:cubicBezTo>
                    <a:pt x="2456" y="2351"/>
                    <a:pt x="2109" y="1867"/>
                    <a:pt x="1616" y="1691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51"/>
          <p:cNvGrpSpPr/>
          <p:nvPr/>
        </p:nvGrpSpPr>
        <p:grpSpPr>
          <a:xfrm>
            <a:off x="2354605" y="1367883"/>
            <a:ext cx="327056" cy="427059"/>
            <a:chOff x="2345830" y="1505689"/>
            <a:chExt cx="288919" cy="377261"/>
          </a:xfrm>
        </p:grpSpPr>
        <p:sp>
          <p:nvSpPr>
            <p:cNvPr id="2774" name="Google Shape;2774;p51"/>
            <p:cNvSpPr/>
            <p:nvPr/>
          </p:nvSpPr>
          <p:spPr>
            <a:xfrm>
              <a:off x="2345830" y="1805308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1"/>
                  </a:moveTo>
                  <a:cubicBezTo>
                    <a:pt x="2360" y="1"/>
                    <a:pt x="1" y="635"/>
                    <a:pt x="1" y="1419"/>
                  </a:cubicBezTo>
                  <a:cubicBezTo>
                    <a:pt x="1" y="2202"/>
                    <a:pt x="2360" y="2837"/>
                    <a:pt x="5272" y="2837"/>
                  </a:cubicBezTo>
                  <a:cubicBezTo>
                    <a:pt x="8183" y="2837"/>
                    <a:pt x="10544" y="2202"/>
                    <a:pt x="10544" y="1419"/>
                  </a:cubicBezTo>
                  <a:cubicBezTo>
                    <a:pt x="10544" y="635"/>
                    <a:pt x="8183" y="1"/>
                    <a:pt x="5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2345884" y="1580265"/>
              <a:ext cx="288864" cy="228354"/>
            </a:xfrm>
            <a:custGeom>
              <a:avLst/>
              <a:gdLst/>
              <a:ahLst/>
              <a:cxnLst/>
              <a:rect l="l" t="t" r="r" b="b"/>
              <a:pathLst>
                <a:path w="10555" h="8344" extrusionOk="0">
                  <a:moveTo>
                    <a:pt x="5681" y="2552"/>
                  </a:moveTo>
                  <a:lnTo>
                    <a:pt x="5681" y="3361"/>
                  </a:lnTo>
                  <a:lnTo>
                    <a:pt x="4874" y="3361"/>
                  </a:lnTo>
                  <a:lnTo>
                    <a:pt x="4874" y="2552"/>
                  </a:lnTo>
                  <a:close/>
                  <a:moveTo>
                    <a:pt x="8364" y="2018"/>
                  </a:moveTo>
                  <a:lnTo>
                    <a:pt x="8936" y="2590"/>
                  </a:lnTo>
                  <a:lnTo>
                    <a:pt x="8507" y="3021"/>
                  </a:lnTo>
                  <a:lnTo>
                    <a:pt x="8936" y="3451"/>
                  </a:lnTo>
                  <a:lnTo>
                    <a:pt x="8364" y="4025"/>
                  </a:lnTo>
                  <a:lnTo>
                    <a:pt x="7933" y="3594"/>
                  </a:lnTo>
                  <a:lnTo>
                    <a:pt x="7504" y="4025"/>
                  </a:lnTo>
                  <a:lnTo>
                    <a:pt x="6930" y="3451"/>
                  </a:lnTo>
                  <a:lnTo>
                    <a:pt x="7360" y="3021"/>
                  </a:lnTo>
                  <a:lnTo>
                    <a:pt x="6930" y="2590"/>
                  </a:lnTo>
                  <a:lnTo>
                    <a:pt x="7504" y="2018"/>
                  </a:lnTo>
                  <a:lnTo>
                    <a:pt x="7933" y="2447"/>
                  </a:lnTo>
                  <a:lnTo>
                    <a:pt x="8364" y="2018"/>
                  </a:lnTo>
                  <a:close/>
                  <a:moveTo>
                    <a:pt x="3348" y="1856"/>
                  </a:moveTo>
                  <a:lnTo>
                    <a:pt x="3919" y="2428"/>
                  </a:lnTo>
                  <a:lnTo>
                    <a:pt x="3230" y="3120"/>
                  </a:lnTo>
                  <a:lnTo>
                    <a:pt x="3230" y="4168"/>
                  </a:lnTo>
                  <a:lnTo>
                    <a:pt x="2422" y="4168"/>
                  </a:lnTo>
                  <a:lnTo>
                    <a:pt x="2422" y="3120"/>
                  </a:lnTo>
                  <a:lnTo>
                    <a:pt x="1733" y="2428"/>
                  </a:lnTo>
                  <a:lnTo>
                    <a:pt x="2304" y="1856"/>
                  </a:lnTo>
                  <a:lnTo>
                    <a:pt x="2826" y="2379"/>
                  </a:lnTo>
                  <a:lnTo>
                    <a:pt x="3348" y="1856"/>
                  </a:lnTo>
                  <a:close/>
                  <a:moveTo>
                    <a:pt x="5681" y="4168"/>
                  </a:moveTo>
                  <a:lnTo>
                    <a:pt x="5681" y="4976"/>
                  </a:lnTo>
                  <a:lnTo>
                    <a:pt x="4874" y="4976"/>
                  </a:lnTo>
                  <a:lnTo>
                    <a:pt x="4874" y="4168"/>
                  </a:lnTo>
                  <a:close/>
                  <a:moveTo>
                    <a:pt x="5681" y="5783"/>
                  </a:moveTo>
                  <a:lnTo>
                    <a:pt x="5681" y="6592"/>
                  </a:lnTo>
                  <a:lnTo>
                    <a:pt x="4874" y="6592"/>
                  </a:lnTo>
                  <a:lnTo>
                    <a:pt x="4874" y="5783"/>
                  </a:lnTo>
                  <a:close/>
                  <a:moveTo>
                    <a:pt x="7295" y="5783"/>
                  </a:moveTo>
                  <a:lnTo>
                    <a:pt x="7295" y="6592"/>
                  </a:lnTo>
                  <a:lnTo>
                    <a:pt x="6487" y="6592"/>
                  </a:lnTo>
                  <a:lnTo>
                    <a:pt x="6487" y="5783"/>
                  </a:lnTo>
                  <a:close/>
                  <a:moveTo>
                    <a:pt x="8911" y="5783"/>
                  </a:moveTo>
                  <a:lnTo>
                    <a:pt x="8911" y="6592"/>
                  </a:lnTo>
                  <a:lnTo>
                    <a:pt x="8103" y="6592"/>
                  </a:lnTo>
                  <a:lnTo>
                    <a:pt x="8103" y="5783"/>
                  </a:lnTo>
                  <a:close/>
                  <a:moveTo>
                    <a:pt x="0" y="1"/>
                  </a:moveTo>
                  <a:lnTo>
                    <a:pt x="0" y="8343"/>
                  </a:lnTo>
                  <a:cubicBezTo>
                    <a:pt x="1261" y="7533"/>
                    <a:pt x="3782" y="7411"/>
                    <a:pt x="5277" y="7411"/>
                  </a:cubicBezTo>
                  <a:cubicBezTo>
                    <a:pt x="6775" y="7411"/>
                    <a:pt x="9295" y="7533"/>
                    <a:pt x="10555" y="8343"/>
                  </a:cubicBezTo>
                  <a:lnTo>
                    <a:pt x="10555" y="1"/>
                  </a:lnTo>
                  <a:cubicBezTo>
                    <a:pt x="9372" y="758"/>
                    <a:pt x="7090" y="908"/>
                    <a:pt x="5681" y="930"/>
                  </a:cubicBezTo>
                  <a:lnTo>
                    <a:pt x="5681" y="1743"/>
                  </a:lnTo>
                  <a:lnTo>
                    <a:pt x="4874" y="1743"/>
                  </a:lnTo>
                  <a:lnTo>
                    <a:pt x="4874" y="930"/>
                  </a:lnTo>
                  <a:cubicBezTo>
                    <a:pt x="3463" y="908"/>
                    <a:pt x="1181" y="7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2345830" y="1505689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0"/>
                  </a:moveTo>
                  <a:cubicBezTo>
                    <a:pt x="2360" y="0"/>
                    <a:pt x="1" y="635"/>
                    <a:pt x="1" y="1418"/>
                  </a:cubicBezTo>
                  <a:cubicBezTo>
                    <a:pt x="1" y="2202"/>
                    <a:pt x="2360" y="2836"/>
                    <a:pt x="5272" y="2836"/>
                  </a:cubicBezTo>
                  <a:cubicBezTo>
                    <a:pt x="8183" y="2836"/>
                    <a:pt x="10544" y="2202"/>
                    <a:pt x="10544" y="1418"/>
                  </a:cubicBezTo>
                  <a:cubicBezTo>
                    <a:pt x="10544" y="635"/>
                    <a:pt x="8183" y="0"/>
                    <a:pt x="5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7" name="Google Shape;2777;p51"/>
          <p:cNvSpPr/>
          <p:nvPr/>
        </p:nvSpPr>
        <p:spPr>
          <a:xfrm>
            <a:off x="6628555" y="139269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1"/>
          <p:cNvSpPr/>
          <p:nvPr/>
        </p:nvSpPr>
        <p:spPr>
          <a:xfrm>
            <a:off x="1195647" y="1819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1"/>
          <p:cNvSpPr/>
          <p:nvPr/>
        </p:nvSpPr>
        <p:spPr>
          <a:xfrm>
            <a:off x="7462797" y="28044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0" name="Google Shape;2780;p51"/>
          <p:cNvGrpSpPr/>
          <p:nvPr/>
        </p:nvGrpSpPr>
        <p:grpSpPr>
          <a:xfrm>
            <a:off x="7777516" y="-3"/>
            <a:ext cx="1323300" cy="931800"/>
            <a:chOff x="7777516" y="-3"/>
            <a:chExt cx="1323300" cy="931800"/>
          </a:xfrm>
        </p:grpSpPr>
        <p:sp>
          <p:nvSpPr>
            <p:cNvPr id="2781" name="Google Shape;2781;p51"/>
            <p:cNvSpPr/>
            <p:nvPr/>
          </p:nvSpPr>
          <p:spPr>
            <a:xfrm>
              <a:off x="8348717" y="57701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 rot="10800000">
              <a:off x="7841266" y="-3"/>
              <a:ext cx="1078200" cy="931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 rot="10800000">
              <a:off x="7777516" y="2095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8495152" y="282175"/>
              <a:ext cx="377100" cy="326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51"/>
          <p:cNvGrpSpPr/>
          <p:nvPr/>
        </p:nvGrpSpPr>
        <p:grpSpPr>
          <a:xfrm>
            <a:off x="176002" y="3942803"/>
            <a:ext cx="1492649" cy="1211100"/>
            <a:chOff x="176002" y="3942803"/>
            <a:chExt cx="1492649" cy="1211100"/>
          </a:xfrm>
        </p:grpSpPr>
        <p:sp>
          <p:nvSpPr>
            <p:cNvPr id="2786" name="Google Shape;2786;p51"/>
            <p:cNvSpPr/>
            <p:nvPr/>
          </p:nvSpPr>
          <p:spPr>
            <a:xfrm>
              <a:off x="176002" y="3942803"/>
              <a:ext cx="1401300" cy="1211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38600" y="4132334"/>
              <a:ext cx="1076100" cy="931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720052" y="4042250"/>
              <a:ext cx="948600" cy="81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9" name="Google Shape;2789;p51"/>
          <p:cNvGrpSpPr/>
          <p:nvPr/>
        </p:nvGrpSpPr>
        <p:grpSpPr>
          <a:xfrm>
            <a:off x="7923941" y="4407803"/>
            <a:ext cx="938750" cy="732347"/>
            <a:chOff x="7923941" y="4407803"/>
            <a:chExt cx="938750" cy="732347"/>
          </a:xfrm>
        </p:grpSpPr>
        <p:sp>
          <p:nvSpPr>
            <p:cNvPr id="2790" name="Google Shape;2790;p51"/>
            <p:cNvSpPr/>
            <p:nvPr/>
          </p:nvSpPr>
          <p:spPr>
            <a:xfrm rot="10800000">
              <a:off x="8110592" y="4490350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 rot="10800000">
              <a:off x="7923941" y="44078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2757;p51">
            <a:extLst>
              <a:ext uri="{FF2B5EF4-FFF2-40B4-BE49-F238E27FC236}">
                <a16:creationId xmlns:a16="http://schemas.microsoft.com/office/drawing/2014/main" id="{7496030D-0A57-4D23-AD06-C33A829D4A10}"/>
              </a:ext>
            </a:extLst>
          </p:cNvPr>
          <p:cNvSpPr txBox="1">
            <a:spLocks/>
          </p:cNvSpPr>
          <p:nvPr/>
        </p:nvSpPr>
        <p:spPr>
          <a:xfrm>
            <a:off x="2799742" y="3728781"/>
            <a:ext cx="3544500" cy="5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jari"/>
              <a:buNone/>
              <a:defRPr sz="1400" b="0" i="0" u="none" strike="noStrike" cap="none">
                <a:solidFill>
                  <a:schemeClr val="dk1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pPr marL="0" indent="0"/>
            <a:r>
              <a:rPr lang="es-ES"/>
              <a:t>Bottom-up</a:t>
            </a:r>
          </a:p>
          <a:p>
            <a:pPr marL="0" indent="0"/>
            <a:r>
              <a:rPr lang="es-ES"/>
              <a:t>Complejidad O(N log N).</a:t>
            </a:r>
          </a:p>
          <a:p>
            <a:pPr marL="0" indent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9702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720000" y="39980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el </a:t>
            </a:r>
            <a:r>
              <a:rPr lang="en">
                <a:solidFill>
                  <a:schemeClr val="dk2"/>
                </a:solidFill>
              </a:rPr>
              <a:t>reordenamiento?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845" name="Google Shape;2845;p53"/>
          <p:cNvSpPr/>
          <p:nvPr/>
        </p:nvSpPr>
        <p:spPr>
          <a:xfrm>
            <a:off x="849076" y="15702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D9CCB566-2032-455A-8973-07EA785AC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28" y="1023494"/>
            <a:ext cx="3854264" cy="376633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134897" y="685411"/>
            <a:ext cx="4461786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de la versión iterativa</a:t>
            </a:r>
            <a:endParaRPr/>
          </a:p>
        </p:txBody>
      </p:sp>
      <p:sp>
        <p:nvSpPr>
          <p:cNvPr id="2913" name="Google Shape;2913;p55"/>
          <p:cNvSpPr txBox="1">
            <a:spLocks noGrp="1"/>
          </p:cNvSpPr>
          <p:nvPr>
            <p:ph type="subTitle" idx="1"/>
          </p:nvPr>
        </p:nvSpPr>
        <p:spPr>
          <a:xfrm>
            <a:off x="1556585" y="1626832"/>
            <a:ext cx="6011039" cy="28862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s-MX" b="1"/>
              <a:t>Reordenar los índices del arreglo de entrada.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s-MX" b="1"/>
              <a:t>Calcular la DFT tomando </a:t>
            </a:r>
            <a:r>
              <a:rPr lang="es-MX" b="1" err="1"/>
              <a:t>subarreglos</a:t>
            </a:r>
            <a:r>
              <a:rPr lang="es-MX" b="1"/>
              <a:t> de pares. N/2 </a:t>
            </a:r>
            <a:r>
              <a:rPr lang="es-MX" b="1" err="1"/>
              <a:t>DFTs</a:t>
            </a:r>
            <a:r>
              <a:rPr lang="es-MX" b="1"/>
              <a:t> de pares de elementos.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s-MX" b="1"/>
              <a:t>Tomar las N/2 </a:t>
            </a:r>
            <a:r>
              <a:rPr lang="es-MX" b="1" err="1"/>
              <a:t>DFTs</a:t>
            </a:r>
            <a:r>
              <a:rPr lang="es-MX" b="1"/>
              <a:t>  en pares y calcular nuevamente su DFT. N/4 </a:t>
            </a:r>
            <a:r>
              <a:rPr lang="es-MX" b="1" err="1"/>
              <a:t>DFTs</a:t>
            </a:r>
            <a:r>
              <a:rPr lang="es-MX" b="1"/>
              <a:t> de </a:t>
            </a:r>
            <a:r>
              <a:rPr lang="es-MX" b="1" err="1"/>
              <a:t>subarreglos</a:t>
            </a:r>
            <a:r>
              <a:rPr lang="es-MX" b="1"/>
              <a:t> de 4 elementos.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s-MX" b="1"/>
              <a:t>Continuar hasta que el arreglo de salida tenga 2 </a:t>
            </a:r>
            <a:r>
              <a:rPr lang="es-MX" b="1" err="1"/>
              <a:t>DFTs</a:t>
            </a:r>
            <a:r>
              <a:rPr lang="es-MX" b="1"/>
              <a:t> de N/2 elementos.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r>
              <a:rPr lang="es-MX" b="1"/>
              <a:t>Calcular la DFT de los últimos 2 </a:t>
            </a:r>
            <a:r>
              <a:rPr lang="es-MX" b="1" err="1"/>
              <a:t>DFTs</a:t>
            </a:r>
            <a:r>
              <a:rPr lang="es-MX" b="1"/>
              <a:t> para tener la DFT de N elementos.</a:t>
            </a:r>
          </a:p>
          <a:p>
            <a:pPr marL="342900" lvl="0" indent="-34290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AutoNum type="arabicPeriod"/>
            </a:pPr>
            <a:endParaRPr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231264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Pseudocódigo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4F5EA0-6F8F-4F83-B91C-DBDDB5A95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132" y="713267"/>
            <a:ext cx="4763735" cy="4032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A94F436-586A-4743-A0CF-170F3E516441}"/>
              </a:ext>
            </a:extLst>
          </p:cNvPr>
          <p:cNvSpPr/>
          <p:nvPr/>
        </p:nvSpPr>
        <p:spPr>
          <a:xfrm>
            <a:off x="4081346" y="2852929"/>
            <a:ext cx="2648638" cy="131762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264" y="1219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Bit-Reverse-Copy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E89226-7FFB-4103-9D22-E7F51395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464" y="1805250"/>
            <a:ext cx="3984426" cy="1767006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40E120-FA20-4232-B211-FAB004E1F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7" y="856339"/>
            <a:ext cx="3854264" cy="376633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9FD01D-8833-40CA-B13F-BBBC9931DD1E}"/>
              </a:ext>
            </a:extLst>
          </p:cNvPr>
          <p:cNvCxnSpPr/>
          <p:nvPr/>
        </p:nvCxnSpPr>
        <p:spPr>
          <a:xfrm>
            <a:off x="4303776" y="2755392"/>
            <a:ext cx="47548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4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3803959" y="2395000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Paralelización del algoritmo</a:t>
            </a:r>
            <a:endParaRPr/>
          </a:p>
        </p:txBody>
      </p:sp>
      <p:sp>
        <p:nvSpPr>
          <p:cNvPr id="2912" name="Google Shape;2912;p55"/>
          <p:cNvSpPr txBox="1">
            <a:spLocks noGrp="1"/>
          </p:cNvSpPr>
          <p:nvPr>
            <p:ph type="title" idx="2"/>
          </p:nvPr>
        </p:nvSpPr>
        <p:spPr>
          <a:xfrm>
            <a:off x="2527350" y="2215042"/>
            <a:ext cx="1266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3304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7264" y="1219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Butterfly operation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1030" name="Picture 6" descr="butterfly operation | Download Scientific Diagram">
            <a:extLst>
              <a:ext uri="{FF2B5EF4-FFF2-40B4-BE49-F238E27FC236}">
                <a16:creationId xmlns:a16="http://schemas.microsoft.com/office/drawing/2014/main" id="{606221F2-4611-4CB7-9E4D-58A8A9A3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66" y="3041486"/>
            <a:ext cx="6544467" cy="160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0987D6-A298-4347-A6AC-F7181ECFACD1}"/>
              </a:ext>
            </a:extLst>
          </p:cNvPr>
          <p:cNvCxnSpPr/>
          <p:nvPr/>
        </p:nvCxnSpPr>
        <p:spPr>
          <a:xfrm>
            <a:off x="4571998" y="2571750"/>
            <a:ext cx="0" cy="3498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7B34119-672E-41B7-A5B8-BE9253680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9"/>
          <a:stretch/>
        </p:blipFill>
        <p:spPr>
          <a:xfrm>
            <a:off x="2960647" y="833080"/>
            <a:ext cx="3222702" cy="161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217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50"/>
          <p:cNvSpPr txBox="1">
            <a:spLocks noGrp="1"/>
          </p:cNvSpPr>
          <p:nvPr>
            <p:ph type="subTitle" idx="1"/>
          </p:nvPr>
        </p:nvSpPr>
        <p:spPr>
          <a:xfrm>
            <a:off x="1935073" y="2407901"/>
            <a:ext cx="5435400" cy="12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>
                <a:effectLst/>
              </a:rPr>
              <a:t>La razón de existir de la programación paralela es encontrar una mejora respecto a la programación</a:t>
            </a:r>
            <a:br>
              <a:rPr lang="es-ES"/>
            </a:br>
            <a:r>
              <a:rPr lang="es-ES" b="0" i="0">
                <a:effectLst/>
              </a:rPr>
              <a:t>secuencial aumentando de esta manera la velocidad en ejecución reduciendo en tamaño en cuanto al producto informático y costos.</a:t>
            </a:r>
            <a:endParaRPr lang="en-US"/>
          </a:p>
        </p:txBody>
      </p:sp>
      <p:sp>
        <p:nvSpPr>
          <p:cNvPr id="2731" name="Google Shape;2731;p50"/>
          <p:cNvSpPr txBox="1">
            <a:spLocks noGrp="1"/>
          </p:cNvSpPr>
          <p:nvPr>
            <p:ph type="title"/>
          </p:nvPr>
        </p:nvSpPr>
        <p:spPr>
          <a:xfrm>
            <a:off x="1768075" y="1293018"/>
            <a:ext cx="5605500" cy="895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Paralelismo</a:t>
            </a:r>
            <a:r>
              <a:rPr lang="en"/>
              <a:t>:</a:t>
            </a:r>
          </a:p>
        </p:txBody>
      </p:sp>
      <p:grpSp>
        <p:nvGrpSpPr>
          <p:cNvPr id="2732" name="Google Shape;2732;p50"/>
          <p:cNvGrpSpPr/>
          <p:nvPr/>
        </p:nvGrpSpPr>
        <p:grpSpPr>
          <a:xfrm>
            <a:off x="158975" y="-3065"/>
            <a:ext cx="1868700" cy="1614900"/>
            <a:chOff x="158975" y="-3065"/>
            <a:chExt cx="1868700" cy="1614900"/>
          </a:xfrm>
        </p:grpSpPr>
        <p:sp>
          <p:nvSpPr>
            <p:cNvPr id="2733" name="Google Shape;2733;p50"/>
            <p:cNvSpPr/>
            <p:nvPr/>
          </p:nvSpPr>
          <p:spPr>
            <a:xfrm rot="10800000">
              <a:off x="158975" y="-3065"/>
              <a:ext cx="1868700" cy="1614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50"/>
            <p:cNvSpPr/>
            <p:nvPr/>
          </p:nvSpPr>
          <p:spPr>
            <a:xfrm rot="10800000">
              <a:off x="607775" y="260856"/>
              <a:ext cx="1419900" cy="122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50"/>
            <p:cNvSpPr/>
            <p:nvPr/>
          </p:nvSpPr>
          <p:spPr>
            <a:xfrm>
              <a:off x="370102" y="377479"/>
              <a:ext cx="987900" cy="853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50"/>
            <p:cNvSpPr/>
            <p:nvPr/>
          </p:nvSpPr>
          <p:spPr>
            <a:xfrm>
              <a:off x="844175" y="524733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7" name="Google Shape;2737;p50"/>
          <p:cNvSpPr/>
          <p:nvPr/>
        </p:nvSpPr>
        <p:spPr>
          <a:xfrm rot="10800000">
            <a:off x="3523351" y="43058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50"/>
          <p:cNvSpPr/>
          <p:nvPr/>
        </p:nvSpPr>
        <p:spPr>
          <a:xfrm rot="10800000">
            <a:off x="4391151" y="84749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50"/>
          <p:cNvSpPr/>
          <p:nvPr/>
        </p:nvSpPr>
        <p:spPr>
          <a:xfrm>
            <a:off x="1451551" y="2252062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0" name="Google Shape;2740;p50"/>
          <p:cNvGrpSpPr/>
          <p:nvPr/>
        </p:nvGrpSpPr>
        <p:grpSpPr>
          <a:xfrm>
            <a:off x="6705575" y="3632081"/>
            <a:ext cx="1859925" cy="1511643"/>
            <a:chOff x="6705575" y="3632081"/>
            <a:chExt cx="1859925" cy="1511643"/>
          </a:xfrm>
        </p:grpSpPr>
        <p:sp>
          <p:nvSpPr>
            <p:cNvPr id="2741" name="Google Shape;2741;p50"/>
            <p:cNvSpPr/>
            <p:nvPr/>
          </p:nvSpPr>
          <p:spPr>
            <a:xfrm>
              <a:off x="7145600" y="3632081"/>
              <a:ext cx="1419900" cy="1229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0"/>
            <p:cNvSpPr/>
            <p:nvPr/>
          </p:nvSpPr>
          <p:spPr>
            <a:xfrm>
              <a:off x="6705575" y="3788323"/>
              <a:ext cx="1568100" cy="1355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0"/>
            <p:cNvSpPr/>
            <p:nvPr/>
          </p:nvSpPr>
          <p:spPr>
            <a:xfrm>
              <a:off x="6868625" y="3968678"/>
              <a:ext cx="1242000" cy="1074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0"/>
            <p:cNvSpPr/>
            <p:nvPr/>
          </p:nvSpPr>
          <p:spPr>
            <a:xfrm>
              <a:off x="7606400" y="4168483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5" name="Google Shape;2745;p50"/>
          <p:cNvGrpSpPr/>
          <p:nvPr/>
        </p:nvGrpSpPr>
        <p:grpSpPr>
          <a:xfrm>
            <a:off x="859700" y="3968669"/>
            <a:ext cx="498300" cy="431400"/>
            <a:chOff x="859700" y="3968669"/>
            <a:chExt cx="498300" cy="431400"/>
          </a:xfrm>
        </p:grpSpPr>
        <p:sp>
          <p:nvSpPr>
            <p:cNvPr id="2746" name="Google Shape;2746;p50"/>
            <p:cNvSpPr/>
            <p:nvPr/>
          </p:nvSpPr>
          <p:spPr>
            <a:xfrm>
              <a:off x="859700" y="3968669"/>
              <a:ext cx="498300" cy="431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0"/>
            <p:cNvSpPr/>
            <p:nvPr/>
          </p:nvSpPr>
          <p:spPr>
            <a:xfrm rot="10800000">
              <a:off x="1125555" y="4111780"/>
              <a:ext cx="168000" cy="145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50"/>
          <p:cNvGrpSpPr/>
          <p:nvPr/>
        </p:nvGrpSpPr>
        <p:grpSpPr>
          <a:xfrm>
            <a:off x="7655425" y="1347544"/>
            <a:ext cx="498300" cy="431400"/>
            <a:chOff x="7655425" y="1347544"/>
            <a:chExt cx="498300" cy="431400"/>
          </a:xfrm>
        </p:grpSpPr>
        <p:sp>
          <p:nvSpPr>
            <p:cNvPr id="2749" name="Google Shape;2749;p50"/>
            <p:cNvSpPr/>
            <p:nvPr/>
          </p:nvSpPr>
          <p:spPr>
            <a:xfrm rot="10800000">
              <a:off x="7655425" y="1347544"/>
              <a:ext cx="498300" cy="431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0"/>
            <p:cNvSpPr/>
            <p:nvPr/>
          </p:nvSpPr>
          <p:spPr>
            <a:xfrm rot="10800000">
              <a:off x="7936201" y="15580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2511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2"/>
                </a:solidFill>
              </a:rPr>
              <a:t>Esquema paralelo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A7D18-0D86-44C3-815C-790E7709B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916" y="216216"/>
            <a:ext cx="6094168" cy="379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22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834;p53">
            <a:extLst>
              <a:ext uri="{FF2B5EF4-FFF2-40B4-BE49-F238E27FC236}">
                <a16:creationId xmlns:a16="http://schemas.microsoft.com/office/drawing/2014/main" id="{E7A4D040-9D43-4C62-BD16-CB0BCF7D12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20329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solidFill>
                  <a:schemeClr val="dk2"/>
                </a:solidFill>
              </a:rPr>
              <a:t>Las mariposas se pueden paralelizar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195F1E-B0D1-46D4-A684-95DE5875E7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3" t="59068" r="21828" b="4229"/>
          <a:stretch/>
        </p:blipFill>
        <p:spPr bwMode="auto">
          <a:xfrm>
            <a:off x="930127" y="514351"/>
            <a:ext cx="7283746" cy="346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27939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53"/>
          <p:cNvSpPr txBox="1">
            <a:spLocks noGrp="1"/>
          </p:cNvSpPr>
          <p:nvPr>
            <p:ph type="subTitle" idx="1"/>
          </p:nvPr>
        </p:nvSpPr>
        <p:spPr>
          <a:xfrm>
            <a:off x="1510763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Descomposición del dominio</a:t>
            </a:r>
            <a:endParaRPr/>
          </a:p>
        </p:txBody>
      </p:sp>
      <p:sp>
        <p:nvSpPr>
          <p:cNvPr id="2831" name="Google Shape;2831;p53"/>
          <p:cNvSpPr txBox="1">
            <a:spLocks noGrp="1"/>
          </p:cNvSpPr>
          <p:nvPr>
            <p:ph type="subTitle" idx="2"/>
          </p:nvPr>
        </p:nvSpPr>
        <p:spPr>
          <a:xfrm>
            <a:off x="4632338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/>
              <a:t>P</a:t>
            </a:r>
            <a:r>
              <a:rPr lang="en"/>
              <a:t>arallel for</a:t>
            </a:r>
            <a:endParaRPr/>
          </a:p>
        </p:txBody>
      </p:sp>
      <p:sp>
        <p:nvSpPr>
          <p:cNvPr id="2832" name="Google Shape;2832;p53"/>
          <p:cNvSpPr txBox="1">
            <a:spLocks noGrp="1"/>
          </p:cNvSpPr>
          <p:nvPr>
            <p:ph type="subTitle" idx="3"/>
          </p:nvPr>
        </p:nvSpPr>
        <p:spPr>
          <a:xfrm>
            <a:off x="1571101" y="3084634"/>
            <a:ext cx="30009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Varios hilos pueden trabajar con el mismo algoritmo o con las mismas instrucciones que se repiten</a:t>
            </a:r>
            <a:endParaRPr sz="1600" b="1"/>
          </a:p>
        </p:txBody>
      </p:sp>
      <p:sp>
        <p:nvSpPr>
          <p:cNvPr id="2833" name="Google Shape;2833;p53"/>
          <p:cNvSpPr txBox="1">
            <a:spLocks noGrp="1"/>
          </p:cNvSpPr>
          <p:nvPr>
            <p:ph type="subTitle" idx="4"/>
          </p:nvPr>
        </p:nvSpPr>
        <p:spPr>
          <a:xfrm>
            <a:off x="4632338" y="2599380"/>
            <a:ext cx="30009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Clausulas </a:t>
            </a:r>
            <a:r>
              <a:rPr lang="en" sz="1600" b="1" i="1"/>
              <a:t>shared</a:t>
            </a:r>
            <a:r>
              <a:rPr lang="en" sz="1600" b="1"/>
              <a:t> y </a:t>
            </a:r>
            <a:r>
              <a:rPr lang="en" sz="1600" b="1" i="1"/>
              <a:t>private</a:t>
            </a:r>
            <a:endParaRPr sz="1600" b="1" i="1"/>
          </a:p>
        </p:txBody>
      </p:sp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Paralelismo de </a:t>
            </a:r>
            <a:r>
              <a:rPr lang="en">
                <a:solidFill>
                  <a:schemeClr val="dk2"/>
                </a:solidFill>
              </a:rPr>
              <a:t>datos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835" name="Google Shape;2835;p53"/>
          <p:cNvGrpSpPr/>
          <p:nvPr/>
        </p:nvGrpSpPr>
        <p:grpSpPr>
          <a:xfrm>
            <a:off x="5896612" y="1726548"/>
            <a:ext cx="472351" cy="472180"/>
            <a:chOff x="3163926" y="2701347"/>
            <a:chExt cx="377398" cy="377261"/>
          </a:xfrm>
        </p:grpSpPr>
        <p:sp>
          <p:nvSpPr>
            <p:cNvPr id="2836" name="Google Shape;2836;p53"/>
            <p:cNvSpPr/>
            <p:nvPr/>
          </p:nvSpPr>
          <p:spPr>
            <a:xfrm>
              <a:off x="3275230" y="2813636"/>
              <a:ext cx="95294" cy="138343"/>
            </a:xfrm>
            <a:custGeom>
              <a:avLst/>
              <a:gdLst/>
              <a:ahLst/>
              <a:cxnLst/>
              <a:rect l="l" t="t" r="r" b="b"/>
              <a:pathLst>
                <a:path w="3482" h="5055" extrusionOk="0">
                  <a:moveTo>
                    <a:pt x="0" y="1"/>
                  </a:moveTo>
                  <a:lnTo>
                    <a:pt x="0" y="5055"/>
                  </a:lnTo>
                  <a:lnTo>
                    <a:pt x="3481" y="1574"/>
                  </a:lnTo>
                  <a:cubicBezTo>
                    <a:pt x="2497" y="703"/>
                    <a:pt x="1293" y="16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3290610" y="2872093"/>
              <a:ext cx="138288" cy="95266"/>
            </a:xfrm>
            <a:custGeom>
              <a:avLst/>
              <a:gdLst/>
              <a:ahLst/>
              <a:cxnLst/>
              <a:rect l="l" t="t" r="r" b="b"/>
              <a:pathLst>
                <a:path w="5053" h="3481" extrusionOk="0">
                  <a:moveTo>
                    <a:pt x="3481" y="0"/>
                  </a:moveTo>
                  <a:lnTo>
                    <a:pt x="1" y="3481"/>
                  </a:lnTo>
                  <a:lnTo>
                    <a:pt x="5053" y="3481"/>
                  </a:lnTo>
                  <a:cubicBezTo>
                    <a:pt x="4892" y="2188"/>
                    <a:pt x="4351" y="984"/>
                    <a:pt x="3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3"/>
            <p:cNvSpPr/>
            <p:nvPr/>
          </p:nvSpPr>
          <p:spPr>
            <a:xfrm>
              <a:off x="3320249" y="2702004"/>
              <a:ext cx="220965" cy="220938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355" y="0"/>
                  </a:moveTo>
                  <a:lnTo>
                    <a:pt x="1" y="1355"/>
                  </a:lnTo>
                  <a:lnTo>
                    <a:pt x="1339" y="2863"/>
                  </a:lnTo>
                  <a:lnTo>
                    <a:pt x="1945" y="2324"/>
                  </a:lnTo>
                  <a:lnTo>
                    <a:pt x="1535" y="1861"/>
                  </a:lnTo>
                  <a:lnTo>
                    <a:pt x="1535" y="1861"/>
                  </a:lnTo>
                  <a:cubicBezTo>
                    <a:pt x="2580" y="2041"/>
                    <a:pt x="3529" y="2504"/>
                    <a:pt x="4302" y="3170"/>
                  </a:cubicBezTo>
                  <a:lnTo>
                    <a:pt x="1823" y="5648"/>
                  </a:lnTo>
                  <a:cubicBezTo>
                    <a:pt x="2025" y="5830"/>
                    <a:pt x="2217" y="6022"/>
                    <a:pt x="2397" y="6224"/>
                  </a:cubicBezTo>
                  <a:lnTo>
                    <a:pt x="4877" y="3744"/>
                  </a:lnTo>
                  <a:cubicBezTo>
                    <a:pt x="5556" y="4521"/>
                    <a:pt x="6030" y="5480"/>
                    <a:pt x="6213" y="6538"/>
                  </a:cubicBezTo>
                  <a:lnTo>
                    <a:pt x="5749" y="6126"/>
                  </a:lnTo>
                  <a:lnTo>
                    <a:pt x="5211" y="6733"/>
                  </a:lnTo>
                  <a:lnTo>
                    <a:pt x="6717" y="8073"/>
                  </a:lnTo>
                  <a:lnTo>
                    <a:pt x="8073" y="6717"/>
                  </a:lnTo>
                  <a:lnTo>
                    <a:pt x="7499" y="6143"/>
                  </a:lnTo>
                  <a:lnTo>
                    <a:pt x="7042" y="6600"/>
                  </a:lnTo>
                  <a:cubicBezTo>
                    <a:pt x="6865" y="5324"/>
                    <a:pt x="6317" y="4139"/>
                    <a:pt x="5453" y="3167"/>
                  </a:cubicBezTo>
                  <a:lnTo>
                    <a:pt x="7142" y="1477"/>
                  </a:lnTo>
                  <a:lnTo>
                    <a:pt x="6568" y="903"/>
                  </a:lnTo>
                  <a:lnTo>
                    <a:pt x="4877" y="2594"/>
                  </a:lnTo>
                  <a:cubicBezTo>
                    <a:pt x="3912" y="1744"/>
                    <a:pt x="2735" y="1206"/>
                    <a:pt x="1472" y="1030"/>
                  </a:cubicBezTo>
                  <a:lnTo>
                    <a:pt x="1929" y="5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3"/>
            <p:cNvSpPr/>
            <p:nvPr/>
          </p:nvSpPr>
          <p:spPr>
            <a:xfrm>
              <a:off x="3163926" y="2701347"/>
              <a:ext cx="377398" cy="377261"/>
            </a:xfrm>
            <a:custGeom>
              <a:avLst/>
              <a:gdLst/>
              <a:ahLst/>
              <a:cxnLst/>
              <a:rect l="l" t="t" r="r" b="b"/>
              <a:pathLst>
                <a:path w="13790" h="13785" extrusionOk="0">
                  <a:moveTo>
                    <a:pt x="1" y="0"/>
                  </a:moveTo>
                  <a:lnTo>
                    <a:pt x="1" y="2019"/>
                  </a:lnTo>
                  <a:lnTo>
                    <a:pt x="2019" y="2019"/>
                  </a:lnTo>
                  <a:lnTo>
                    <a:pt x="2019" y="2828"/>
                  </a:lnTo>
                  <a:lnTo>
                    <a:pt x="1" y="2828"/>
                  </a:lnTo>
                  <a:lnTo>
                    <a:pt x="1" y="3663"/>
                  </a:lnTo>
                  <a:lnTo>
                    <a:pt x="1617" y="3663"/>
                  </a:lnTo>
                  <a:lnTo>
                    <a:pt x="1617" y="4471"/>
                  </a:lnTo>
                  <a:lnTo>
                    <a:pt x="1" y="4471"/>
                  </a:lnTo>
                  <a:lnTo>
                    <a:pt x="1" y="5278"/>
                  </a:lnTo>
                  <a:lnTo>
                    <a:pt x="2019" y="5278"/>
                  </a:lnTo>
                  <a:lnTo>
                    <a:pt x="2019" y="6087"/>
                  </a:lnTo>
                  <a:lnTo>
                    <a:pt x="1" y="6087"/>
                  </a:lnTo>
                  <a:lnTo>
                    <a:pt x="1" y="6894"/>
                  </a:lnTo>
                  <a:lnTo>
                    <a:pt x="1617" y="6894"/>
                  </a:lnTo>
                  <a:lnTo>
                    <a:pt x="1617" y="7703"/>
                  </a:lnTo>
                  <a:lnTo>
                    <a:pt x="1" y="7703"/>
                  </a:lnTo>
                  <a:lnTo>
                    <a:pt x="1" y="8510"/>
                  </a:lnTo>
                  <a:lnTo>
                    <a:pt x="2019" y="8510"/>
                  </a:lnTo>
                  <a:lnTo>
                    <a:pt x="2019" y="9318"/>
                  </a:lnTo>
                  <a:lnTo>
                    <a:pt x="1" y="9318"/>
                  </a:lnTo>
                  <a:lnTo>
                    <a:pt x="1" y="10126"/>
                  </a:lnTo>
                  <a:lnTo>
                    <a:pt x="1617" y="10126"/>
                  </a:lnTo>
                  <a:lnTo>
                    <a:pt x="1617" y="10961"/>
                  </a:lnTo>
                  <a:lnTo>
                    <a:pt x="1" y="10961"/>
                  </a:lnTo>
                  <a:lnTo>
                    <a:pt x="1" y="13785"/>
                  </a:lnTo>
                  <a:lnTo>
                    <a:pt x="2828" y="13785"/>
                  </a:lnTo>
                  <a:lnTo>
                    <a:pt x="2828" y="12169"/>
                  </a:lnTo>
                  <a:lnTo>
                    <a:pt x="3635" y="12169"/>
                  </a:lnTo>
                  <a:lnTo>
                    <a:pt x="3635" y="13785"/>
                  </a:lnTo>
                  <a:lnTo>
                    <a:pt x="4472" y="13785"/>
                  </a:lnTo>
                  <a:lnTo>
                    <a:pt x="4472" y="11765"/>
                  </a:lnTo>
                  <a:lnTo>
                    <a:pt x="5279" y="11765"/>
                  </a:lnTo>
                  <a:lnTo>
                    <a:pt x="5279" y="13785"/>
                  </a:lnTo>
                  <a:lnTo>
                    <a:pt x="6087" y="13785"/>
                  </a:lnTo>
                  <a:lnTo>
                    <a:pt x="6087" y="12169"/>
                  </a:lnTo>
                  <a:lnTo>
                    <a:pt x="6895" y="12169"/>
                  </a:lnTo>
                  <a:lnTo>
                    <a:pt x="6895" y="13785"/>
                  </a:lnTo>
                  <a:lnTo>
                    <a:pt x="7703" y="13785"/>
                  </a:lnTo>
                  <a:lnTo>
                    <a:pt x="7703" y="11765"/>
                  </a:lnTo>
                  <a:lnTo>
                    <a:pt x="8510" y="11765"/>
                  </a:lnTo>
                  <a:lnTo>
                    <a:pt x="8510" y="13785"/>
                  </a:lnTo>
                  <a:lnTo>
                    <a:pt x="9319" y="13785"/>
                  </a:lnTo>
                  <a:lnTo>
                    <a:pt x="9319" y="12169"/>
                  </a:lnTo>
                  <a:lnTo>
                    <a:pt x="10126" y="12169"/>
                  </a:lnTo>
                  <a:lnTo>
                    <a:pt x="10126" y="13785"/>
                  </a:lnTo>
                  <a:lnTo>
                    <a:pt x="10961" y="13785"/>
                  </a:lnTo>
                  <a:lnTo>
                    <a:pt x="10961" y="11765"/>
                  </a:lnTo>
                  <a:lnTo>
                    <a:pt x="11770" y="11765"/>
                  </a:lnTo>
                  <a:lnTo>
                    <a:pt x="11770" y="13785"/>
                  </a:lnTo>
                  <a:lnTo>
                    <a:pt x="13790" y="13785"/>
                  </a:lnTo>
                  <a:lnTo>
                    <a:pt x="13790" y="10553"/>
                  </a:lnTo>
                  <a:lnTo>
                    <a:pt x="3234" y="10553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3"/>
          <p:cNvGrpSpPr/>
          <p:nvPr/>
        </p:nvGrpSpPr>
        <p:grpSpPr>
          <a:xfrm>
            <a:off x="2775054" y="1726525"/>
            <a:ext cx="472317" cy="472248"/>
            <a:chOff x="1527733" y="2103504"/>
            <a:chExt cx="377370" cy="377316"/>
          </a:xfrm>
        </p:grpSpPr>
        <p:sp>
          <p:nvSpPr>
            <p:cNvPr id="2841" name="Google Shape;2841;p53"/>
            <p:cNvSpPr/>
            <p:nvPr/>
          </p:nvSpPr>
          <p:spPr>
            <a:xfrm>
              <a:off x="1768868" y="2416260"/>
              <a:ext cx="136235" cy="64560"/>
            </a:xfrm>
            <a:custGeom>
              <a:avLst/>
              <a:gdLst/>
              <a:ahLst/>
              <a:cxnLst/>
              <a:rect l="l" t="t" r="r" b="b"/>
              <a:pathLst>
                <a:path w="4978" h="2359" extrusionOk="0">
                  <a:moveTo>
                    <a:pt x="2435" y="0"/>
                  </a:moveTo>
                  <a:cubicBezTo>
                    <a:pt x="1848" y="984"/>
                    <a:pt x="1007" y="1800"/>
                    <a:pt x="0" y="2358"/>
                  </a:cubicBezTo>
                  <a:lnTo>
                    <a:pt x="4977" y="2358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1527788" y="2411279"/>
              <a:ext cx="69568" cy="69541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0" y="1"/>
                  </a:moveTo>
                  <a:lnTo>
                    <a:pt x="0" y="2540"/>
                  </a:lnTo>
                  <a:lnTo>
                    <a:pt x="2541" y="2540"/>
                  </a:lnTo>
                  <a:cubicBezTo>
                    <a:pt x="1475" y="1948"/>
                    <a:pt x="591" y="106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1527733" y="2103504"/>
              <a:ext cx="64615" cy="136181"/>
            </a:xfrm>
            <a:custGeom>
              <a:avLst/>
              <a:gdLst/>
              <a:ahLst/>
              <a:cxnLst/>
              <a:rect l="l" t="t" r="r" b="b"/>
              <a:pathLst>
                <a:path w="2361" h="4976" extrusionOk="0">
                  <a:moveTo>
                    <a:pt x="1" y="0"/>
                  </a:moveTo>
                  <a:lnTo>
                    <a:pt x="1" y="4976"/>
                  </a:lnTo>
                  <a:cubicBezTo>
                    <a:pt x="560" y="3972"/>
                    <a:pt x="1378" y="3130"/>
                    <a:pt x="2360" y="25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1527788" y="2170199"/>
              <a:ext cx="310566" cy="310566"/>
            </a:xfrm>
            <a:custGeom>
              <a:avLst/>
              <a:gdLst/>
              <a:ahLst/>
              <a:cxnLst/>
              <a:rect l="l" t="t" r="r" b="b"/>
              <a:pathLst>
                <a:path w="11348" h="11348" extrusionOk="0">
                  <a:moveTo>
                    <a:pt x="7414" y="5577"/>
                  </a:moveTo>
                  <a:lnTo>
                    <a:pt x="7988" y="6151"/>
                  </a:lnTo>
                  <a:lnTo>
                    <a:pt x="7558" y="6580"/>
                  </a:lnTo>
                  <a:lnTo>
                    <a:pt x="7988" y="7010"/>
                  </a:lnTo>
                  <a:lnTo>
                    <a:pt x="7414" y="7584"/>
                  </a:lnTo>
                  <a:lnTo>
                    <a:pt x="6984" y="7154"/>
                  </a:lnTo>
                  <a:lnTo>
                    <a:pt x="6553" y="7584"/>
                  </a:lnTo>
                  <a:lnTo>
                    <a:pt x="5981" y="7010"/>
                  </a:lnTo>
                  <a:lnTo>
                    <a:pt x="6410" y="6580"/>
                  </a:lnTo>
                  <a:lnTo>
                    <a:pt x="5981" y="6151"/>
                  </a:lnTo>
                  <a:lnTo>
                    <a:pt x="6555" y="5577"/>
                  </a:lnTo>
                  <a:lnTo>
                    <a:pt x="6984" y="6006"/>
                  </a:lnTo>
                  <a:lnTo>
                    <a:pt x="7414" y="5577"/>
                  </a:lnTo>
                  <a:close/>
                  <a:moveTo>
                    <a:pt x="9317" y="4051"/>
                  </a:moveTo>
                  <a:lnTo>
                    <a:pt x="9317" y="4860"/>
                  </a:lnTo>
                  <a:lnTo>
                    <a:pt x="5175" y="4860"/>
                  </a:lnTo>
                  <a:lnTo>
                    <a:pt x="4175" y="8844"/>
                  </a:lnTo>
                  <a:lnTo>
                    <a:pt x="2985" y="6475"/>
                  </a:lnTo>
                  <a:lnTo>
                    <a:pt x="2019" y="6475"/>
                  </a:lnTo>
                  <a:lnTo>
                    <a:pt x="2019" y="5667"/>
                  </a:lnTo>
                  <a:lnTo>
                    <a:pt x="3486" y="5667"/>
                  </a:lnTo>
                  <a:lnTo>
                    <a:pt x="3918" y="6529"/>
                  </a:lnTo>
                  <a:lnTo>
                    <a:pt x="4541" y="4051"/>
                  </a:lnTo>
                  <a:close/>
                  <a:moveTo>
                    <a:pt x="5674" y="1"/>
                  </a:moveTo>
                  <a:cubicBezTo>
                    <a:pt x="5671" y="1"/>
                    <a:pt x="5667" y="1"/>
                    <a:pt x="5664" y="1"/>
                  </a:cubicBezTo>
                  <a:cubicBezTo>
                    <a:pt x="2538" y="7"/>
                    <a:pt x="0" y="2551"/>
                    <a:pt x="0" y="5674"/>
                  </a:cubicBezTo>
                  <a:cubicBezTo>
                    <a:pt x="0" y="8802"/>
                    <a:pt x="2546" y="11348"/>
                    <a:pt x="5674" y="11348"/>
                  </a:cubicBezTo>
                  <a:cubicBezTo>
                    <a:pt x="5675" y="11348"/>
                    <a:pt x="5676" y="11348"/>
                    <a:pt x="5677" y="11348"/>
                  </a:cubicBezTo>
                  <a:cubicBezTo>
                    <a:pt x="8804" y="11348"/>
                    <a:pt x="11347" y="8803"/>
                    <a:pt x="11347" y="5674"/>
                  </a:cubicBezTo>
                  <a:cubicBezTo>
                    <a:pt x="11347" y="2550"/>
                    <a:pt x="8806" y="1"/>
                    <a:pt x="5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53"/>
          <p:cNvSpPr/>
          <p:nvPr/>
        </p:nvSpPr>
        <p:spPr>
          <a:xfrm>
            <a:off x="849076" y="15702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59469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620137" y="2501136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>
                <a:solidFill>
                  <a:schemeClr val="tx1"/>
                </a:solidFill>
              </a:rPr>
              <a:t>Métricas</a:t>
            </a:r>
            <a:r>
              <a:rPr lang="en"/>
              <a:t> de </a:t>
            </a:r>
            <a:r>
              <a:rPr lang="en" err="1"/>
              <a:t>desempeño</a:t>
            </a:r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6142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har char="•"/>
            </a:pPr>
            <a:r>
              <a:rPr lang="en" sz="1600" b="1" err="1">
                <a:solidFill>
                  <a:schemeClr val="tx1"/>
                </a:solidFill>
              </a:rPr>
              <a:t>Relaciona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el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tiempo</a:t>
            </a:r>
            <a:r>
              <a:rPr lang="en" sz="1600" b="1">
                <a:solidFill>
                  <a:schemeClr val="tx1"/>
                </a:solidFill>
              </a:rPr>
              <a:t> de </a:t>
            </a:r>
            <a:r>
              <a:rPr lang="en" sz="1600" b="1" err="1">
                <a:solidFill>
                  <a:schemeClr val="tx1"/>
                </a:solidFill>
              </a:rPr>
              <a:t>ejecución</a:t>
            </a:r>
            <a:r>
              <a:rPr lang="en" sz="1600" b="1">
                <a:solidFill>
                  <a:schemeClr val="tx1"/>
                </a:solidFill>
              </a:rPr>
              <a:t> de un </a:t>
            </a:r>
            <a:r>
              <a:rPr lang="en" sz="1600" b="1" err="1">
                <a:solidFill>
                  <a:schemeClr val="tx1"/>
                </a:solidFill>
              </a:rPr>
              <a:t>procesador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sobre</a:t>
            </a:r>
            <a:r>
              <a:rPr lang="en" sz="1600" b="1">
                <a:solidFill>
                  <a:schemeClr val="tx1"/>
                </a:solidFill>
              </a:rPr>
              <a:t> </a:t>
            </a:r>
            <a:r>
              <a:rPr lang="en" sz="1600" b="1" err="1">
                <a:solidFill>
                  <a:schemeClr val="tx1"/>
                </a:solidFill>
              </a:rPr>
              <a:t>el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tiempo</a:t>
            </a:r>
            <a:r>
              <a:rPr lang="en" sz="1600" b="1">
                <a:solidFill>
                  <a:schemeClr val="tx1"/>
                </a:solidFill>
              </a:rPr>
              <a:t> de </a:t>
            </a:r>
            <a:r>
              <a:rPr lang="en" sz="1600" b="1" err="1">
                <a:solidFill>
                  <a:schemeClr val="tx1"/>
                </a:solidFill>
              </a:rPr>
              <a:t>ejecución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en</a:t>
            </a:r>
            <a:r>
              <a:rPr lang="en" sz="1600" b="1">
                <a:solidFill>
                  <a:schemeClr val="tx1"/>
                </a:solidFill>
              </a:rPr>
              <a:t> n </a:t>
            </a:r>
            <a:r>
              <a:rPr lang="en" sz="1600" b="1" err="1">
                <a:solidFill>
                  <a:schemeClr val="tx1"/>
                </a:solidFill>
              </a:rPr>
              <a:t>procesadores</a:t>
            </a:r>
            <a:r>
              <a:rPr lang="en" sz="1600" b="1">
                <a:solidFill>
                  <a:schemeClr val="tx1"/>
                </a:solidFill>
              </a:rPr>
              <a:t>.</a:t>
            </a:r>
          </a:p>
          <a:p>
            <a:pPr marL="342900" indent="-34290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grpSp>
        <p:nvGrpSpPr>
          <p:cNvPr id="12" name="Google Shape;3966;p80">
            <a:extLst>
              <a:ext uri="{FF2B5EF4-FFF2-40B4-BE49-F238E27FC236}">
                <a16:creationId xmlns:a16="http://schemas.microsoft.com/office/drawing/2014/main" id="{7072ECC5-F7BE-0369-21F8-3E0E89BFB2AC}"/>
              </a:ext>
            </a:extLst>
          </p:cNvPr>
          <p:cNvGrpSpPr/>
          <p:nvPr/>
        </p:nvGrpSpPr>
        <p:grpSpPr>
          <a:xfrm>
            <a:off x="2608553" y="657284"/>
            <a:ext cx="414125" cy="377288"/>
            <a:chOff x="2306475" y="2701320"/>
            <a:chExt cx="414125" cy="377288"/>
          </a:xfrm>
        </p:grpSpPr>
        <p:sp>
          <p:nvSpPr>
            <p:cNvPr id="9" name="Google Shape;3967;p80">
              <a:extLst>
                <a:ext uri="{FF2B5EF4-FFF2-40B4-BE49-F238E27FC236}">
                  <a16:creationId xmlns:a16="http://schemas.microsoft.com/office/drawing/2014/main" id="{B72E93F4-6727-35FE-8318-156298AFEC64}"/>
                </a:ext>
              </a:extLst>
            </p:cNvPr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68;p80">
              <a:extLst>
                <a:ext uri="{FF2B5EF4-FFF2-40B4-BE49-F238E27FC236}">
                  <a16:creationId xmlns:a16="http://schemas.microsoft.com/office/drawing/2014/main" id="{ECD3C590-AE14-2FDE-68F2-C3785CAA91BD}"/>
                </a:ext>
              </a:extLst>
            </p:cNvPr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69;p80">
              <a:extLst>
                <a:ext uri="{FF2B5EF4-FFF2-40B4-BE49-F238E27FC236}">
                  <a16:creationId xmlns:a16="http://schemas.microsoft.com/office/drawing/2014/main" id="{787B6913-4356-EB36-DEC5-20A8D9FB1894}"/>
                </a:ext>
              </a:extLst>
            </p:cNvPr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462A249-4E5B-0AF4-03CC-E72A1540BB81}"/>
              </a:ext>
            </a:extLst>
          </p:cNvPr>
          <p:cNvSpPr txBox="1"/>
          <p:nvPr/>
        </p:nvSpPr>
        <p:spPr>
          <a:xfrm>
            <a:off x="938893" y="1951264"/>
            <a:ext cx="6539592" cy="24084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EE78A971-AE1D-154B-4558-8ECFB76F3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129" y="1952957"/>
            <a:ext cx="2743200" cy="1572322"/>
          </a:xfrm>
          <a:prstGeom prst="rect">
            <a:avLst/>
          </a:prstGeom>
        </p:spPr>
      </p:pic>
      <p:sp>
        <p:nvSpPr>
          <p:cNvPr id="15" name="Google Shape;2830;p53">
            <a:extLst>
              <a:ext uri="{FF2B5EF4-FFF2-40B4-BE49-F238E27FC236}">
                <a16:creationId xmlns:a16="http://schemas.microsoft.com/office/drawing/2014/main" id="{08421C40-B167-BDCD-90F9-314FFAE95A79}"/>
              </a:ext>
            </a:extLst>
          </p:cNvPr>
          <p:cNvSpPr txBox="1">
            <a:spLocks/>
          </p:cNvSpPr>
          <p:nvPr/>
        </p:nvSpPr>
        <p:spPr>
          <a:xfrm>
            <a:off x="649429" y="3871042"/>
            <a:ext cx="7842321" cy="7742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 algn="just">
              <a:buChar char="•"/>
            </a:pPr>
            <a:r>
              <a:rPr lang="en" sz="1600" b="1">
                <a:solidFill>
                  <a:schemeClr val="tx1"/>
                </a:solidFill>
              </a:rPr>
              <a:t>Se </a:t>
            </a:r>
            <a:r>
              <a:rPr lang="en" sz="1600" b="1" err="1">
                <a:solidFill>
                  <a:schemeClr val="tx1"/>
                </a:solidFill>
              </a:rPr>
              <a:t>pretede</a:t>
            </a:r>
            <a:r>
              <a:rPr lang="en" sz="1600" b="1">
                <a:solidFill>
                  <a:schemeClr val="tx1"/>
                </a:solidFill>
              </a:rPr>
              <a:t> </a:t>
            </a:r>
            <a:r>
              <a:rPr lang="en" sz="1600" b="1" err="1">
                <a:solidFill>
                  <a:schemeClr val="tx1"/>
                </a:solidFill>
              </a:rPr>
              <a:t>el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caso</a:t>
            </a:r>
            <a:r>
              <a:rPr lang="en" sz="1600" b="1">
                <a:solidFill>
                  <a:schemeClr val="tx1"/>
                </a:solidFill>
              </a:rPr>
              <a:t> ideal </a:t>
            </a:r>
            <a:r>
              <a:rPr lang="en" sz="1600" b="1" err="1">
                <a:solidFill>
                  <a:schemeClr val="tx1"/>
                </a:solidFill>
              </a:rPr>
              <a:t>en</a:t>
            </a:r>
            <a:r>
              <a:rPr lang="en" sz="1600" b="1">
                <a:solidFill>
                  <a:schemeClr val="tx1"/>
                </a:solidFill>
              </a:rPr>
              <a:t> que </a:t>
            </a:r>
            <a:r>
              <a:rPr lang="en" sz="1600" b="1" err="1">
                <a:solidFill>
                  <a:schemeClr val="tx1"/>
                </a:solidFill>
              </a:rPr>
              <a:t>el</a:t>
            </a:r>
            <a:r>
              <a:rPr lang="en" sz="1600" b="1">
                <a:solidFill>
                  <a:schemeClr val="tx1"/>
                </a:solidFill>
              </a:rPr>
              <a:t> Speedup sea lineal. </a:t>
            </a:r>
          </a:p>
          <a:p>
            <a:pPr marL="342900" indent="-342900" algn="just">
              <a:buChar char="•"/>
            </a:pPr>
            <a:r>
              <a:rPr lang="en" sz="1600" b="1" err="1">
                <a:solidFill>
                  <a:schemeClr val="tx1"/>
                </a:solidFill>
              </a:rPr>
              <a:t>Existen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casos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donde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el</a:t>
            </a:r>
            <a:r>
              <a:rPr lang="en" sz="1600" b="1">
                <a:solidFill>
                  <a:schemeClr val="tx1"/>
                </a:solidFill>
              </a:rPr>
              <a:t> Speedup del </a:t>
            </a:r>
            <a:r>
              <a:rPr lang="en" sz="1600" b="1" err="1">
                <a:solidFill>
                  <a:schemeClr val="tx1"/>
                </a:solidFill>
              </a:rPr>
              <a:t>algoritmo</a:t>
            </a:r>
            <a:r>
              <a:rPr lang="en" sz="1600" b="1">
                <a:solidFill>
                  <a:schemeClr val="tx1"/>
                </a:solidFill>
              </a:rPr>
              <a:t> </a:t>
            </a:r>
            <a:r>
              <a:rPr lang="en" sz="1600" b="1" err="1">
                <a:solidFill>
                  <a:schemeClr val="tx1"/>
                </a:solidFill>
              </a:rPr>
              <a:t>supera</a:t>
            </a:r>
            <a:r>
              <a:rPr lang="en" sz="1600" b="1">
                <a:solidFill>
                  <a:schemeClr val="tx1"/>
                </a:solidFill>
              </a:rPr>
              <a:t> al </a:t>
            </a:r>
            <a:r>
              <a:rPr lang="en" sz="1600" b="1" err="1">
                <a:solidFill>
                  <a:schemeClr val="tx1"/>
                </a:solidFill>
              </a:rPr>
              <a:t>idela</a:t>
            </a:r>
            <a:r>
              <a:rPr lang="en" sz="1600" b="1">
                <a:solidFill>
                  <a:schemeClr val="tx1"/>
                </a:solidFill>
              </a:rPr>
              <a:t> :0.</a:t>
            </a:r>
          </a:p>
        </p:txBody>
      </p:sp>
    </p:spTree>
    <p:extLst>
      <p:ext uri="{BB962C8B-B14F-4D97-AF65-F5344CB8AC3E}">
        <p14:creationId xmlns:p14="http://schemas.microsoft.com/office/powerpoint/2010/main" val="41750807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grpSp>
        <p:nvGrpSpPr>
          <p:cNvPr id="12" name="Google Shape;3966;p80">
            <a:extLst>
              <a:ext uri="{FF2B5EF4-FFF2-40B4-BE49-F238E27FC236}">
                <a16:creationId xmlns:a16="http://schemas.microsoft.com/office/drawing/2014/main" id="{7072ECC5-F7BE-0369-21F8-3E0E89BFB2AC}"/>
              </a:ext>
            </a:extLst>
          </p:cNvPr>
          <p:cNvGrpSpPr/>
          <p:nvPr/>
        </p:nvGrpSpPr>
        <p:grpSpPr>
          <a:xfrm>
            <a:off x="2608553" y="657284"/>
            <a:ext cx="414125" cy="377288"/>
            <a:chOff x="2306475" y="2701320"/>
            <a:chExt cx="414125" cy="377288"/>
          </a:xfrm>
        </p:grpSpPr>
        <p:sp>
          <p:nvSpPr>
            <p:cNvPr id="9" name="Google Shape;3967;p80">
              <a:extLst>
                <a:ext uri="{FF2B5EF4-FFF2-40B4-BE49-F238E27FC236}">
                  <a16:creationId xmlns:a16="http://schemas.microsoft.com/office/drawing/2014/main" id="{B72E93F4-6727-35FE-8318-156298AFEC64}"/>
                </a:ext>
              </a:extLst>
            </p:cNvPr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68;p80">
              <a:extLst>
                <a:ext uri="{FF2B5EF4-FFF2-40B4-BE49-F238E27FC236}">
                  <a16:creationId xmlns:a16="http://schemas.microsoft.com/office/drawing/2014/main" id="{ECD3C590-AE14-2FDE-68F2-C3785CAA91BD}"/>
                </a:ext>
              </a:extLst>
            </p:cNvPr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69;p80">
              <a:extLst>
                <a:ext uri="{FF2B5EF4-FFF2-40B4-BE49-F238E27FC236}">
                  <a16:creationId xmlns:a16="http://schemas.microsoft.com/office/drawing/2014/main" id="{787B6913-4356-EB36-DEC5-20A8D9FB1894}"/>
                </a:ext>
              </a:extLst>
            </p:cNvPr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Tras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realizar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pruebas</a:t>
            </a:r>
            <a:r>
              <a:rPr lang="en-US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realizar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calculos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según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tiempos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ejecución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diversos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, se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obtuvieron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siguientes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datos</a:t>
            </a:r>
            <a:r>
              <a:rPr lang="en-US" b="1">
                <a:solidFill>
                  <a:srgbClr val="00040F"/>
                </a:solidFill>
                <a:latin typeface="Lexend"/>
              </a:rPr>
              <a:t>: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FFA59703-AAEE-DDD1-9C0D-CE2CF850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14" y="2192171"/>
            <a:ext cx="6494688" cy="110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2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Speedup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grpSp>
        <p:nvGrpSpPr>
          <p:cNvPr id="12" name="Google Shape;3966;p80">
            <a:extLst>
              <a:ext uri="{FF2B5EF4-FFF2-40B4-BE49-F238E27FC236}">
                <a16:creationId xmlns:a16="http://schemas.microsoft.com/office/drawing/2014/main" id="{7072ECC5-F7BE-0369-21F8-3E0E89BFB2AC}"/>
              </a:ext>
            </a:extLst>
          </p:cNvPr>
          <p:cNvGrpSpPr/>
          <p:nvPr/>
        </p:nvGrpSpPr>
        <p:grpSpPr>
          <a:xfrm>
            <a:off x="2608553" y="657284"/>
            <a:ext cx="414125" cy="377288"/>
            <a:chOff x="2306475" y="2701320"/>
            <a:chExt cx="414125" cy="377288"/>
          </a:xfrm>
        </p:grpSpPr>
        <p:sp>
          <p:nvSpPr>
            <p:cNvPr id="9" name="Google Shape;3967;p80">
              <a:extLst>
                <a:ext uri="{FF2B5EF4-FFF2-40B4-BE49-F238E27FC236}">
                  <a16:creationId xmlns:a16="http://schemas.microsoft.com/office/drawing/2014/main" id="{B72E93F4-6727-35FE-8318-156298AFEC64}"/>
                </a:ext>
              </a:extLst>
            </p:cNvPr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968;p80">
              <a:extLst>
                <a:ext uri="{FF2B5EF4-FFF2-40B4-BE49-F238E27FC236}">
                  <a16:creationId xmlns:a16="http://schemas.microsoft.com/office/drawing/2014/main" id="{ECD3C590-AE14-2FDE-68F2-C3785CAA91BD}"/>
                </a:ext>
              </a:extLst>
            </p:cNvPr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969;p80">
              <a:extLst>
                <a:ext uri="{FF2B5EF4-FFF2-40B4-BE49-F238E27FC236}">
                  <a16:creationId xmlns:a16="http://schemas.microsoft.com/office/drawing/2014/main" id="{787B6913-4356-EB36-DEC5-20A8D9FB1894}"/>
                </a:ext>
              </a:extLst>
            </p:cNvPr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F22F155-85C2-0CC9-DC5D-5346EB964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635" y="1137226"/>
            <a:ext cx="4502603" cy="2693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49060" y="3886201"/>
            <a:ext cx="783363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Se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obtuvo</a:t>
            </a:r>
            <a:r>
              <a:rPr lang="en-US" b="1">
                <a:solidFill>
                  <a:srgbClr val="00040F"/>
                </a:solidFill>
                <a:latin typeface="Lexend"/>
              </a:rPr>
              <a:t> un Speedup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sublineal</a:t>
            </a:r>
            <a:r>
              <a:rPr lang="en-US" b="1">
                <a:solidFill>
                  <a:srgbClr val="00040F"/>
                </a:solidFill>
                <a:latin typeface="Lexend"/>
              </a:rPr>
              <a:t> (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menor</a:t>
            </a:r>
            <a:r>
              <a:rPr lang="en-US" b="1">
                <a:solidFill>
                  <a:srgbClr val="00040F"/>
                </a:solidFill>
                <a:latin typeface="Lexend"/>
              </a:rPr>
              <a:t> al ideal). Caso habitual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algoritmos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paraleliazbles</a:t>
            </a:r>
          </a:p>
        </p:txBody>
      </p:sp>
    </p:spTree>
    <p:extLst>
      <p:ext uri="{BB962C8B-B14F-4D97-AF65-F5344CB8AC3E}">
        <p14:creationId xmlns:p14="http://schemas.microsoft.com/office/powerpoint/2010/main" val="13364632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Eficiencia</a:t>
            </a:r>
            <a:r>
              <a:rPr lang="en-US"/>
              <a:t>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98046" y="1285876"/>
            <a:ext cx="7833632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Hace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referencia</a:t>
            </a:r>
            <a:r>
              <a:rPr lang="en-US" b="1">
                <a:solidFill>
                  <a:srgbClr val="00040F"/>
                </a:solidFill>
                <a:latin typeface="Lexend"/>
              </a:rPr>
              <a:t> a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proporción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recursos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computacionales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uso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simultaneo</a:t>
            </a:r>
            <a:r>
              <a:rPr lang="en-US" b="1">
                <a:solidFill>
                  <a:srgbClr val="00040F"/>
                </a:solidFill>
                <a:latin typeface="Lexend"/>
              </a:rPr>
              <a:t>. Es un valor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normalizado</a:t>
            </a:r>
            <a:r>
              <a:rPr lang="en-US" b="1">
                <a:solidFill>
                  <a:srgbClr val="00040F"/>
                </a:solidFill>
                <a:latin typeface="Lexend"/>
              </a:rPr>
              <a:t> del Speedup. </a:t>
            </a:r>
          </a:p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Nos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permite</a:t>
            </a:r>
            <a:r>
              <a:rPr lang="en-US" b="1">
                <a:solidFill>
                  <a:srgbClr val="00040F"/>
                </a:solidFill>
                <a:latin typeface="Lexend"/>
              </a:rPr>
              <a:t> saber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aumento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rendimiento</a:t>
            </a:r>
            <a:r>
              <a:rPr lang="en-US" b="1">
                <a:solidFill>
                  <a:srgbClr val="00040F"/>
                </a:solidFill>
                <a:latin typeface="Lexend"/>
              </a:rPr>
              <a:t>,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según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costo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recursos</a:t>
            </a:r>
            <a:r>
              <a:rPr lang="en-US" b="1">
                <a:solidFill>
                  <a:srgbClr val="00040F"/>
                </a:solidFill>
                <a:latin typeface="Lexend"/>
              </a:rPr>
              <a:t>. </a:t>
            </a:r>
          </a:p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N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procesadores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deben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hacer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una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fracción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1/N del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tiempo</a:t>
            </a:r>
            <a:r>
              <a:rPr lang="en-US" b="1">
                <a:solidFill>
                  <a:srgbClr val="00040F"/>
                </a:solidFill>
                <a:latin typeface="Lexend"/>
              </a:rPr>
              <a:t> que le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lleva</a:t>
            </a:r>
            <a:r>
              <a:rPr lang="en-US" b="1">
                <a:solidFill>
                  <a:srgbClr val="00040F"/>
                </a:solidFill>
                <a:latin typeface="Lexend"/>
              </a:rPr>
              <a:t> a un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procesador</a:t>
            </a:r>
            <a:r>
              <a:rPr lang="en-US" b="1">
                <a:solidFill>
                  <a:srgbClr val="00040F"/>
                </a:solidFill>
                <a:latin typeface="Lexend"/>
              </a:rPr>
              <a:t>.</a:t>
            </a:r>
          </a:p>
        </p:txBody>
      </p:sp>
      <p:grpSp>
        <p:nvGrpSpPr>
          <p:cNvPr id="18" name="Google Shape;3841;p80">
            <a:extLst>
              <a:ext uri="{FF2B5EF4-FFF2-40B4-BE49-F238E27FC236}">
                <a16:creationId xmlns:a16="http://schemas.microsoft.com/office/drawing/2014/main" id="{365CD0A4-A42C-ECB1-7FD2-200893367CA8}"/>
              </a:ext>
            </a:extLst>
          </p:cNvPr>
          <p:cNvGrpSpPr/>
          <p:nvPr/>
        </p:nvGrpSpPr>
        <p:grpSpPr>
          <a:xfrm>
            <a:off x="2853755" y="631885"/>
            <a:ext cx="375236" cy="375236"/>
            <a:chOff x="6415349" y="2105584"/>
            <a:chExt cx="375236" cy="375236"/>
          </a:xfrm>
        </p:grpSpPr>
        <p:sp>
          <p:nvSpPr>
            <p:cNvPr id="7" name="Google Shape;3842;p80">
              <a:extLst>
                <a:ext uri="{FF2B5EF4-FFF2-40B4-BE49-F238E27FC236}">
                  <a16:creationId xmlns:a16="http://schemas.microsoft.com/office/drawing/2014/main" id="{79AEC3C6-669B-F272-02A9-0EDD18BC8787}"/>
                </a:ext>
              </a:extLst>
            </p:cNvPr>
            <p:cNvSpPr/>
            <p:nvPr/>
          </p:nvSpPr>
          <p:spPr>
            <a:xfrm>
              <a:off x="6504403" y="2325263"/>
              <a:ext cx="33169" cy="78134"/>
            </a:xfrm>
            <a:custGeom>
              <a:avLst/>
              <a:gdLst/>
              <a:ahLst/>
              <a:cxnLst/>
              <a:rect l="l" t="t" r="r" b="b"/>
              <a:pathLst>
                <a:path w="1212" h="2855" extrusionOk="0">
                  <a:moveTo>
                    <a:pt x="0" y="1"/>
                  </a:moveTo>
                  <a:lnTo>
                    <a:pt x="0" y="2855"/>
                  </a:lnTo>
                  <a:lnTo>
                    <a:pt x="1212" y="2855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43;p80">
              <a:extLst>
                <a:ext uri="{FF2B5EF4-FFF2-40B4-BE49-F238E27FC236}">
                  <a16:creationId xmlns:a16="http://schemas.microsoft.com/office/drawing/2014/main" id="{8AAF26E1-6BAA-E712-591A-3B82141A8779}"/>
                </a:ext>
              </a:extLst>
            </p:cNvPr>
            <p:cNvSpPr/>
            <p:nvPr/>
          </p:nvSpPr>
          <p:spPr>
            <a:xfrm>
              <a:off x="6615707" y="2303178"/>
              <a:ext cx="33197" cy="100220"/>
            </a:xfrm>
            <a:custGeom>
              <a:avLst/>
              <a:gdLst/>
              <a:ahLst/>
              <a:cxnLst/>
              <a:rect l="l" t="t" r="r" b="b"/>
              <a:pathLst>
                <a:path w="1213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1213" y="3662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44;p80">
              <a:extLst>
                <a:ext uri="{FF2B5EF4-FFF2-40B4-BE49-F238E27FC236}">
                  <a16:creationId xmlns:a16="http://schemas.microsoft.com/office/drawing/2014/main" id="{E55A2FC2-FBFC-6640-6A33-49679760298D}"/>
                </a:ext>
              </a:extLst>
            </p:cNvPr>
            <p:cNvSpPr/>
            <p:nvPr/>
          </p:nvSpPr>
          <p:spPr>
            <a:xfrm>
              <a:off x="6559686" y="2247184"/>
              <a:ext cx="33169" cy="155475"/>
            </a:xfrm>
            <a:custGeom>
              <a:avLst/>
              <a:gdLst/>
              <a:ahLst/>
              <a:cxnLst/>
              <a:rect l="l" t="t" r="r" b="b"/>
              <a:pathLst>
                <a:path w="1212" h="5681" extrusionOk="0">
                  <a:moveTo>
                    <a:pt x="0" y="0"/>
                  </a:moveTo>
                  <a:lnTo>
                    <a:pt x="0" y="5681"/>
                  </a:lnTo>
                  <a:lnTo>
                    <a:pt x="1212" y="5681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5;p80">
              <a:extLst>
                <a:ext uri="{FF2B5EF4-FFF2-40B4-BE49-F238E27FC236}">
                  <a16:creationId xmlns:a16="http://schemas.microsoft.com/office/drawing/2014/main" id="{E0D10DD9-ED3F-BDE1-A18E-B1278C0935CE}"/>
                </a:ext>
              </a:extLst>
            </p:cNvPr>
            <p:cNvSpPr/>
            <p:nvPr/>
          </p:nvSpPr>
          <p:spPr>
            <a:xfrm>
              <a:off x="6670989" y="2191929"/>
              <a:ext cx="33169" cy="211523"/>
            </a:xfrm>
            <a:custGeom>
              <a:avLst/>
              <a:gdLst/>
              <a:ahLst/>
              <a:cxnLst/>
              <a:rect l="l" t="t" r="r" b="b"/>
              <a:pathLst>
                <a:path w="1212" h="7729" extrusionOk="0">
                  <a:moveTo>
                    <a:pt x="0" y="1"/>
                  </a:moveTo>
                  <a:lnTo>
                    <a:pt x="0" y="7728"/>
                  </a:lnTo>
                  <a:lnTo>
                    <a:pt x="1211" y="7728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46;p80">
              <a:extLst>
                <a:ext uri="{FF2B5EF4-FFF2-40B4-BE49-F238E27FC236}">
                  <a16:creationId xmlns:a16="http://schemas.microsoft.com/office/drawing/2014/main" id="{D2159E68-FD38-BCA1-A856-D1786C739749}"/>
                </a:ext>
              </a:extLst>
            </p:cNvPr>
            <p:cNvSpPr/>
            <p:nvPr/>
          </p:nvSpPr>
          <p:spPr>
            <a:xfrm>
              <a:off x="6415349" y="2105584"/>
              <a:ext cx="375236" cy="375236"/>
            </a:xfrm>
            <a:custGeom>
              <a:avLst/>
              <a:gdLst/>
              <a:ahLst/>
              <a:cxnLst/>
              <a:rect l="l" t="t" r="r" b="b"/>
              <a:pathLst>
                <a:path w="13711" h="13711" extrusionOk="0">
                  <a:moveTo>
                    <a:pt x="1615" y="1"/>
                  </a:moveTo>
                  <a:lnTo>
                    <a:pt x="187" y="1429"/>
                  </a:lnTo>
                  <a:lnTo>
                    <a:pt x="759" y="2000"/>
                  </a:lnTo>
                  <a:lnTo>
                    <a:pt x="1212" y="1547"/>
                  </a:lnTo>
                  <a:lnTo>
                    <a:pt x="1212" y="11692"/>
                  </a:lnTo>
                  <a:lnTo>
                    <a:pt x="1" y="11692"/>
                  </a:lnTo>
                  <a:lnTo>
                    <a:pt x="1" y="12499"/>
                  </a:lnTo>
                  <a:lnTo>
                    <a:pt x="1212" y="12499"/>
                  </a:lnTo>
                  <a:lnTo>
                    <a:pt x="1212" y="13710"/>
                  </a:lnTo>
                  <a:lnTo>
                    <a:pt x="2021" y="13710"/>
                  </a:lnTo>
                  <a:lnTo>
                    <a:pt x="2021" y="12499"/>
                  </a:lnTo>
                  <a:lnTo>
                    <a:pt x="12165" y="12499"/>
                  </a:lnTo>
                  <a:lnTo>
                    <a:pt x="11711" y="12953"/>
                  </a:lnTo>
                  <a:lnTo>
                    <a:pt x="12283" y="13524"/>
                  </a:lnTo>
                  <a:lnTo>
                    <a:pt x="13710" y="12097"/>
                  </a:lnTo>
                  <a:lnTo>
                    <a:pt x="12279" y="10666"/>
                  </a:lnTo>
                  <a:lnTo>
                    <a:pt x="11708" y="11237"/>
                  </a:lnTo>
                  <a:lnTo>
                    <a:pt x="12161" y="11692"/>
                  </a:lnTo>
                  <a:lnTo>
                    <a:pt x="2016" y="11692"/>
                  </a:lnTo>
                  <a:lnTo>
                    <a:pt x="2016" y="1547"/>
                  </a:lnTo>
                  <a:lnTo>
                    <a:pt x="2471" y="2000"/>
                  </a:lnTo>
                  <a:lnTo>
                    <a:pt x="3042" y="1429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47;p80">
              <a:extLst>
                <a:ext uri="{FF2B5EF4-FFF2-40B4-BE49-F238E27FC236}">
                  <a16:creationId xmlns:a16="http://schemas.microsoft.com/office/drawing/2014/main" id="{4C015E51-AB8B-C4CB-FBFC-7B2BBCB4D20A}"/>
                </a:ext>
              </a:extLst>
            </p:cNvPr>
            <p:cNvSpPr/>
            <p:nvPr/>
          </p:nvSpPr>
          <p:spPr>
            <a:xfrm>
              <a:off x="6499395" y="2136646"/>
              <a:ext cx="204764" cy="108895"/>
            </a:xfrm>
            <a:custGeom>
              <a:avLst/>
              <a:gdLst/>
              <a:ahLst/>
              <a:cxnLst/>
              <a:rect l="l" t="t" r="r" b="b"/>
              <a:pathLst>
                <a:path w="7482" h="3979" extrusionOk="0">
                  <a:moveTo>
                    <a:pt x="5348" y="1"/>
                  </a:moveTo>
                  <a:lnTo>
                    <a:pt x="0" y="3291"/>
                  </a:lnTo>
                  <a:lnTo>
                    <a:pt x="424" y="3979"/>
                  </a:lnTo>
                  <a:lnTo>
                    <a:pt x="5577" y="808"/>
                  </a:lnTo>
                  <a:lnTo>
                    <a:pt x="7481" y="808"/>
                  </a:lnTo>
                  <a:lnTo>
                    <a:pt x="7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9" name="Picture 19" descr="A picture containing text&#10;&#10;Description automatically generated">
            <a:extLst>
              <a:ext uri="{FF2B5EF4-FFF2-40B4-BE49-F238E27FC236}">
                <a16:creationId xmlns:a16="http://schemas.microsoft.com/office/drawing/2014/main" id="{D96ACF1F-F8EE-34BA-3225-9F17A063E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503" y="2701605"/>
            <a:ext cx="3494314" cy="9894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E3BCED-325C-BD9B-9D8F-54ABCC0591B3}"/>
              </a:ext>
            </a:extLst>
          </p:cNvPr>
          <p:cNvSpPr txBox="1"/>
          <p:nvPr/>
        </p:nvSpPr>
        <p:spPr>
          <a:xfrm>
            <a:off x="698046" y="3718832"/>
            <a:ext cx="81561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Se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obtienen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valores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menores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a 1.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Mientras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más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acercados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estén</a:t>
            </a:r>
            <a:r>
              <a:rPr lang="en-US" b="1">
                <a:solidFill>
                  <a:srgbClr val="00040F"/>
                </a:solidFill>
                <a:latin typeface="Lexend"/>
              </a:rPr>
              <a:t> a 1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nos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indicará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una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situación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ideal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aprovechamiento</a:t>
            </a:r>
            <a:r>
              <a:rPr lang="en-US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rendimiento</a:t>
            </a:r>
            <a:r>
              <a:rPr lang="en-US" b="1">
                <a:solidFill>
                  <a:srgbClr val="00040F"/>
                </a:solidFill>
                <a:latin typeface="Lexe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30148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Eficiencia</a:t>
            </a:r>
            <a:r>
              <a:rPr lang="en-US"/>
              <a:t>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98046" y="1285876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grpSp>
        <p:nvGrpSpPr>
          <p:cNvPr id="18" name="Google Shape;3841;p80">
            <a:extLst>
              <a:ext uri="{FF2B5EF4-FFF2-40B4-BE49-F238E27FC236}">
                <a16:creationId xmlns:a16="http://schemas.microsoft.com/office/drawing/2014/main" id="{365CD0A4-A42C-ECB1-7FD2-200893367CA8}"/>
              </a:ext>
            </a:extLst>
          </p:cNvPr>
          <p:cNvGrpSpPr/>
          <p:nvPr/>
        </p:nvGrpSpPr>
        <p:grpSpPr>
          <a:xfrm>
            <a:off x="2853755" y="631885"/>
            <a:ext cx="375236" cy="375236"/>
            <a:chOff x="6415349" y="2105584"/>
            <a:chExt cx="375236" cy="375236"/>
          </a:xfrm>
        </p:grpSpPr>
        <p:sp>
          <p:nvSpPr>
            <p:cNvPr id="7" name="Google Shape;3842;p80">
              <a:extLst>
                <a:ext uri="{FF2B5EF4-FFF2-40B4-BE49-F238E27FC236}">
                  <a16:creationId xmlns:a16="http://schemas.microsoft.com/office/drawing/2014/main" id="{79AEC3C6-669B-F272-02A9-0EDD18BC8787}"/>
                </a:ext>
              </a:extLst>
            </p:cNvPr>
            <p:cNvSpPr/>
            <p:nvPr/>
          </p:nvSpPr>
          <p:spPr>
            <a:xfrm>
              <a:off x="6504403" y="2325263"/>
              <a:ext cx="33169" cy="78134"/>
            </a:xfrm>
            <a:custGeom>
              <a:avLst/>
              <a:gdLst/>
              <a:ahLst/>
              <a:cxnLst/>
              <a:rect l="l" t="t" r="r" b="b"/>
              <a:pathLst>
                <a:path w="1212" h="2855" extrusionOk="0">
                  <a:moveTo>
                    <a:pt x="0" y="1"/>
                  </a:moveTo>
                  <a:lnTo>
                    <a:pt x="0" y="2855"/>
                  </a:lnTo>
                  <a:lnTo>
                    <a:pt x="1212" y="2855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43;p80">
              <a:extLst>
                <a:ext uri="{FF2B5EF4-FFF2-40B4-BE49-F238E27FC236}">
                  <a16:creationId xmlns:a16="http://schemas.microsoft.com/office/drawing/2014/main" id="{8AAF26E1-6BAA-E712-591A-3B82141A8779}"/>
                </a:ext>
              </a:extLst>
            </p:cNvPr>
            <p:cNvSpPr/>
            <p:nvPr/>
          </p:nvSpPr>
          <p:spPr>
            <a:xfrm>
              <a:off x="6615707" y="2303178"/>
              <a:ext cx="33197" cy="100220"/>
            </a:xfrm>
            <a:custGeom>
              <a:avLst/>
              <a:gdLst/>
              <a:ahLst/>
              <a:cxnLst/>
              <a:rect l="l" t="t" r="r" b="b"/>
              <a:pathLst>
                <a:path w="1213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1213" y="3662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44;p80">
              <a:extLst>
                <a:ext uri="{FF2B5EF4-FFF2-40B4-BE49-F238E27FC236}">
                  <a16:creationId xmlns:a16="http://schemas.microsoft.com/office/drawing/2014/main" id="{E55A2FC2-FBFC-6640-6A33-49679760298D}"/>
                </a:ext>
              </a:extLst>
            </p:cNvPr>
            <p:cNvSpPr/>
            <p:nvPr/>
          </p:nvSpPr>
          <p:spPr>
            <a:xfrm>
              <a:off x="6559686" y="2247184"/>
              <a:ext cx="33169" cy="155475"/>
            </a:xfrm>
            <a:custGeom>
              <a:avLst/>
              <a:gdLst/>
              <a:ahLst/>
              <a:cxnLst/>
              <a:rect l="l" t="t" r="r" b="b"/>
              <a:pathLst>
                <a:path w="1212" h="5681" extrusionOk="0">
                  <a:moveTo>
                    <a:pt x="0" y="0"/>
                  </a:moveTo>
                  <a:lnTo>
                    <a:pt x="0" y="5681"/>
                  </a:lnTo>
                  <a:lnTo>
                    <a:pt x="1212" y="5681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5;p80">
              <a:extLst>
                <a:ext uri="{FF2B5EF4-FFF2-40B4-BE49-F238E27FC236}">
                  <a16:creationId xmlns:a16="http://schemas.microsoft.com/office/drawing/2014/main" id="{E0D10DD9-ED3F-BDE1-A18E-B1278C0935CE}"/>
                </a:ext>
              </a:extLst>
            </p:cNvPr>
            <p:cNvSpPr/>
            <p:nvPr/>
          </p:nvSpPr>
          <p:spPr>
            <a:xfrm>
              <a:off x="6670989" y="2191929"/>
              <a:ext cx="33169" cy="211523"/>
            </a:xfrm>
            <a:custGeom>
              <a:avLst/>
              <a:gdLst/>
              <a:ahLst/>
              <a:cxnLst/>
              <a:rect l="l" t="t" r="r" b="b"/>
              <a:pathLst>
                <a:path w="1212" h="7729" extrusionOk="0">
                  <a:moveTo>
                    <a:pt x="0" y="1"/>
                  </a:moveTo>
                  <a:lnTo>
                    <a:pt x="0" y="7728"/>
                  </a:lnTo>
                  <a:lnTo>
                    <a:pt x="1211" y="7728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46;p80">
              <a:extLst>
                <a:ext uri="{FF2B5EF4-FFF2-40B4-BE49-F238E27FC236}">
                  <a16:creationId xmlns:a16="http://schemas.microsoft.com/office/drawing/2014/main" id="{D2159E68-FD38-BCA1-A856-D1786C739749}"/>
                </a:ext>
              </a:extLst>
            </p:cNvPr>
            <p:cNvSpPr/>
            <p:nvPr/>
          </p:nvSpPr>
          <p:spPr>
            <a:xfrm>
              <a:off x="6415349" y="2105584"/>
              <a:ext cx="375236" cy="375236"/>
            </a:xfrm>
            <a:custGeom>
              <a:avLst/>
              <a:gdLst/>
              <a:ahLst/>
              <a:cxnLst/>
              <a:rect l="l" t="t" r="r" b="b"/>
              <a:pathLst>
                <a:path w="13711" h="13711" extrusionOk="0">
                  <a:moveTo>
                    <a:pt x="1615" y="1"/>
                  </a:moveTo>
                  <a:lnTo>
                    <a:pt x="187" y="1429"/>
                  </a:lnTo>
                  <a:lnTo>
                    <a:pt x="759" y="2000"/>
                  </a:lnTo>
                  <a:lnTo>
                    <a:pt x="1212" y="1547"/>
                  </a:lnTo>
                  <a:lnTo>
                    <a:pt x="1212" y="11692"/>
                  </a:lnTo>
                  <a:lnTo>
                    <a:pt x="1" y="11692"/>
                  </a:lnTo>
                  <a:lnTo>
                    <a:pt x="1" y="12499"/>
                  </a:lnTo>
                  <a:lnTo>
                    <a:pt x="1212" y="12499"/>
                  </a:lnTo>
                  <a:lnTo>
                    <a:pt x="1212" y="13710"/>
                  </a:lnTo>
                  <a:lnTo>
                    <a:pt x="2021" y="13710"/>
                  </a:lnTo>
                  <a:lnTo>
                    <a:pt x="2021" y="12499"/>
                  </a:lnTo>
                  <a:lnTo>
                    <a:pt x="12165" y="12499"/>
                  </a:lnTo>
                  <a:lnTo>
                    <a:pt x="11711" y="12953"/>
                  </a:lnTo>
                  <a:lnTo>
                    <a:pt x="12283" y="13524"/>
                  </a:lnTo>
                  <a:lnTo>
                    <a:pt x="13710" y="12097"/>
                  </a:lnTo>
                  <a:lnTo>
                    <a:pt x="12279" y="10666"/>
                  </a:lnTo>
                  <a:lnTo>
                    <a:pt x="11708" y="11237"/>
                  </a:lnTo>
                  <a:lnTo>
                    <a:pt x="12161" y="11692"/>
                  </a:lnTo>
                  <a:lnTo>
                    <a:pt x="2016" y="11692"/>
                  </a:lnTo>
                  <a:lnTo>
                    <a:pt x="2016" y="1547"/>
                  </a:lnTo>
                  <a:lnTo>
                    <a:pt x="2471" y="2000"/>
                  </a:lnTo>
                  <a:lnTo>
                    <a:pt x="3042" y="1429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47;p80">
              <a:extLst>
                <a:ext uri="{FF2B5EF4-FFF2-40B4-BE49-F238E27FC236}">
                  <a16:creationId xmlns:a16="http://schemas.microsoft.com/office/drawing/2014/main" id="{4C015E51-AB8B-C4CB-FBFC-7B2BBCB4D20A}"/>
                </a:ext>
              </a:extLst>
            </p:cNvPr>
            <p:cNvSpPr/>
            <p:nvPr/>
          </p:nvSpPr>
          <p:spPr>
            <a:xfrm>
              <a:off x="6499395" y="2136646"/>
              <a:ext cx="204764" cy="108895"/>
            </a:xfrm>
            <a:custGeom>
              <a:avLst/>
              <a:gdLst/>
              <a:ahLst/>
              <a:cxnLst/>
              <a:rect l="l" t="t" r="r" b="b"/>
              <a:pathLst>
                <a:path w="7482" h="3979" extrusionOk="0">
                  <a:moveTo>
                    <a:pt x="5348" y="1"/>
                  </a:moveTo>
                  <a:lnTo>
                    <a:pt x="0" y="3291"/>
                  </a:lnTo>
                  <a:lnTo>
                    <a:pt x="424" y="3979"/>
                  </a:lnTo>
                  <a:lnTo>
                    <a:pt x="5577" y="808"/>
                  </a:lnTo>
                  <a:lnTo>
                    <a:pt x="7481" y="808"/>
                  </a:lnTo>
                  <a:lnTo>
                    <a:pt x="7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E3BCED-325C-BD9B-9D8F-54ABCC0591B3}"/>
              </a:ext>
            </a:extLst>
          </p:cNvPr>
          <p:cNvSpPr txBox="1"/>
          <p:nvPr/>
        </p:nvSpPr>
        <p:spPr>
          <a:xfrm>
            <a:off x="698046" y="3718832"/>
            <a:ext cx="81561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El valor de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eficiencia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disminuye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según</a:t>
            </a:r>
            <a:r>
              <a:rPr lang="en-US" b="1">
                <a:solidFill>
                  <a:srgbClr val="00040F"/>
                </a:solidFill>
                <a:latin typeface="Lexend"/>
              </a:rPr>
              <a:t>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cantidad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recursos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compartidos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entre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F7523-AE7D-24A7-E61A-9D5F189115F5}"/>
              </a:ext>
            </a:extLst>
          </p:cNvPr>
          <p:cNvSpPr txBox="1"/>
          <p:nvPr/>
        </p:nvSpPr>
        <p:spPr>
          <a:xfrm>
            <a:off x="698046" y="1257300"/>
            <a:ext cx="81561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Realizando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cálculos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se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obtuvieron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siguientes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datos</a:t>
            </a:r>
            <a:r>
              <a:rPr lang="en-US" b="1">
                <a:solidFill>
                  <a:srgbClr val="00040F"/>
                </a:solidFill>
                <a:latin typeface="Lexend"/>
              </a:rPr>
              <a:t>:</a:t>
            </a:r>
          </a:p>
        </p:txBody>
      </p:sp>
      <p:pic>
        <p:nvPicPr>
          <p:cNvPr id="5" name="Picture 8" descr="Table&#10;&#10;Description automatically generated">
            <a:extLst>
              <a:ext uri="{FF2B5EF4-FFF2-40B4-BE49-F238E27FC236}">
                <a16:creationId xmlns:a16="http://schemas.microsoft.com/office/drawing/2014/main" id="{8920A5B2-74C4-695D-7FD2-9E99A7BD8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504" y="2023883"/>
            <a:ext cx="6090557" cy="100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9479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Eficiencia</a:t>
            </a:r>
            <a:r>
              <a:rPr lang="en-US"/>
              <a:t> 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98046" y="1285876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grpSp>
        <p:nvGrpSpPr>
          <p:cNvPr id="18" name="Google Shape;3841;p80">
            <a:extLst>
              <a:ext uri="{FF2B5EF4-FFF2-40B4-BE49-F238E27FC236}">
                <a16:creationId xmlns:a16="http://schemas.microsoft.com/office/drawing/2014/main" id="{365CD0A4-A42C-ECB1-7FD2-200893367CA8}"/>
              </a:ext>
            </a:extLst>
          </p:cNvPr>
          <p:cNvGrpSpPr/>
          <p:nvPr/>
        </p:nvGrpSpPr>
        <p:grpSpPr>
          <a:xfrm>
            <a:off x="2853755" y="631885"/>
            <a:ext cx="375236" cy="375236"/>
            <a:chOff x="6415349" y="2105584"/>
            <a:chExt cx="375236" cy="375236"/>
          </a:xfrm>
        </p:grpSpPr>
        <p:sp>
          <p:nvSpPr>
            <p:cNvPr id="7" name="Google Shape;3842;p80">
              <a:extLst>
                <a:ext uri="{FF2B5EF4-FFF2-40B4-BE49-F238E27FC236}">
                  <a16:creationId xmlns:a16="http://schemas.microsoft.com/office/drawing/2014/main" id="{79AEC3C6-669B-F272-02A9-0EDD18BC8787}"/>
                </a:ext>
              </a:extLst>
            </p:cNvPr>
            <p:cNvSpPr/>
            <p:nvPr/>
          </p:nvSpPr>
          <p:spPr>
            <a:xfrm>
              <a:off x="6504403" y="2325263"/>
              <a:ext cx="33169" cy="78134"/>
            </a:xfrm>
            <a:custGeom>
              <a:avLst/>
              <a:gdLst/>
              <a:ahLst/>
              <a:cxnLst/>
              <a:rect l="l" t="t" r="r" b="b"/>
              <a:pathLst>
                <a:path w="1212" h="2855" extrusionOk="0">
                  <a:moveTo>
                    <a:pt x="0" y="1"/>
                  </a:moveTo>
                  <a:lnTo>
                    <a:pt x="0" y="2855"/>
                  </a:lnTo>
                  <a:lnTo>
                    <a:pt x="1212" y="2855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43;p80">
              <a:extLst>
                <a:ext uri="{FF2B5EF4-FFF2-40B4-BE49-F238E27FC236}">
                  <a16:creationId xmlns:a16="http://schemas.microsoft.com/office/drawing/2014/main" id="{8AAF26E1-6BAA-E712-591A-3B82141A8779}"/>
                </a:ext>
              </a:extLst>
            </p:cNvPr>
            <p:cNvSpPr/>
            <p:nvPr/>
          </p:nvSpPr>
          <p:spPr>
            <a:xfrm>
              <a:off x="6615707" y="2303178"/>
              <a:ext cx="33197" cy="100220"/>
            </a:xfrm>
            <a:custGeom>
              <a:avLst/>
              <a:gdLst/>
              <a:ahLst/>
              <a:cxnLst/>
              <a:rect l="l" t="t" r="r" b="b"/>
              <a:pathLst>
                <a:path w="1213" h="3662" extrusionOk="0">
                  <a:moveTo>
                    <a:pt x="0" y="1"/>
                  </a:moveTo>
                  <a:lnTo>
                    <a:pt x="0" y="3662"/>
                  </a:lnTo>
                  <a:lnTo>
                    <a:pt x="1213" y="3662"/>
                  </a:lnTo>
                  <a:lnTo>
                    <a:pt x="1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44;p80">
              <a:extLst>
                <a:ext uri="{FF2B5EF4-FFF2-40B4-BE49-F238E27FC236}">
                  <a16:creationId xmlns:a16="http://schemas.microsoft.com/office/drawing/2014/main" id="{E55A2FC2-FBFC-6640-6A33-49679760298D}"/>
                </a:ext>
              </a:extLst>
            </p:cNvPr>
            <p:cNvSpPr/>
            <p:nvPr/>
          </p:nvSpPr>
          <p:spPr>
            <a:xfrm>
              <a:off x="6559686" y="2247184"/>
              <a:ext cx="33169" cy="155475"/>
            </a:xfrm>
            <a:custGeom>
              <a:avLst/>
              <a:gdLst/>
              <a:ahLst/>
              <a:cxnLst/>
              <a:rect l="l" t="t" r="r" b="b"/>
              <a:pathLst>
                <a:path w="1212" h="5681" extrusionOk="0">
                  <a:moveTo>
                    <a:pt x="0" y="0"/>
                  </a:moveTo>
                  <a:lnTo>
                    <a:pt x="0" y="5681"/>
                  </a:lnTo>
                  <a:lnTo>
                    <a:pt x="1212" y="5681"/>
                  </a:lnTo>
                  <a:lnTo>
                    <a:pt x="12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45;p80">
              <a:extLst>
                <a:ext uri="{FF2B5EF4-FFF2-40B4-BE49-F238E27FC236}">
                  <a16:creationId xmlns:a16="http://schemas.microsoft.com/office/drawing/2014/main" id="{E0D10DD9-ED3F-BDE1-A18E-B1278C0935CE}"/>
                </a:ext>
              </a:extLst>
            </p:cNvPr>
            <p:cNvSpPr/>
            <p:nvPr/>
          </p:nvSpPr>
          <p:spPr>
            <a:xfrm>
              <a:off x="6670989" y="2191929"/>
              <a:ext cx="33169" cy="211523"/>
            </a:xfrm>
            <a:custGeom>
              <a:avLst/>
              <a:gdLst/>
              <a:ahLst/>
              <a:cxnLst/>
              <a:rect l="l" t="t" r="r" b="b"/>
              <a:pathLst>
                <a:path w="1212" h="7729" extrusionOk="0">
                  <a:moveTo>
                    <a:pt x="0" y="1"/>
                  </a:moveTo>
                  <a:lnTo>
                    <a:pt x="0" y="7728"/>
                  </a:lnTo>
                  <a:lnTo>
                    <a:pt x="1211" y="7728"/>
                  </a:lnTo>
                  <a:lnTo>
                    <a:pt x="1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46;p80">
              <a:extLst>
                <a:ext uri="{FF2B5EF4-FFF2-40B4-BE49-F238E27FC236}">
                  <a16:creationId xmlns:a16="http://schemas.microsoft.com/office/drawing/2014/main" id="{D2159E68-FD38-BCA1-A856-D1786C739749}"/>
                </a:ext>
              </a:extLst>
            </p:cNvPr>
            <p:cNvSpPr/>
            <p:nvPr/>
          </p:nvSpPr>
          <p:spPr>
            <a:xfrm>
              <a:off x="6415349" y="2105584"/>
              <a:ext cx="375236" cy="375236"/>
            </a:xfrm>
            <a:custGeom>
              <a:avLst/>
              <a:gdLst/>
              <a:ahLst/>
              <a:cxnLst/>
              <a:rect l="l" t="t" r="r" b="b"/>
              <a:pathLst>
                <a:path w="13711" h="13711" extrusionOk="0">
                  <a:moveTo>
                    <a:pt x="1615" y="1"/>
                  </a:moveTo>
                  <a:lnTo>
                    <a:pt x="187" y="1429"/>
                  </a:lnTo>
                  <a:lnTo>
                    <a:pt x="759" y="2000"/>
                  </a:lnTo>
                  <a:lnTo>
                    <a:pt x="1212" y="1547"/>
                  </a:lnTo>
                  <a:lnTo>
                    <a:pt x="1212" y="11692"/>
                  </a:lnTo>
                  <a:lnTo>
                    <a:pt x="1" y="11692"/>
                  </a:lnTo>
                  <a:lnTo>
                    <a:pt x="1" y="12499"/>
                  </a:lnTo>
                  <a:lnTo>
                    <a:pt x="1212" y="12499"/>
                  </a:lnTo>
                  <a:lnTo>
                    <a:pt x="1212" y="13710"/>
                  </a:lnTo>
                  <a:lnTo>
                    <a:pt x="2021" y="13710"/>
                  </a:lnTo>
                  <a:lnTo>
                    <a:pt x="2021" y="12499"/>
                  </a:lnTo>
                  <a:lnTo>
                    <a:pt x="12165" y="12499"/>
                  </a:lnTo>
                  <a:lnTo>
                    <a:pt x="11711" y="12953"/>
                  </a:lnTo>
                  <a:lnTo>
                    <a:pt x="12283" y="13524"/>
                  </a:lnTo>
                  <a:lnTo>
                    <a:pt x="13710" y="12097"/>
                  </a:lnTo>
                  <a:lnTo>
                    <a:pt x="12279" y="10666"/>
                  </a:lnTo>
                  <a:lnTo>
                    <a:pt x="11708" y="11237"/>
                  </a:lnTo>
                  <a:lnTo>
                    <a:pt x="12161" y="11692"/>
                  </a:lnTo>
                  <a:lnTo>
                    <a:pt x="2016" y="11692"/>
                  </a:lnTo>
                  <a:lnTo>
                    <a:pt x="2016" y="1547"/>
                  </a:lnTo>
                  <a:lnTo>
                    <a:pt x="2471" y="2000"/>
                  </a:lnTo>
                  <a:lnTo>
                    <a:pt x="3042" y="1429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47;p80">
              <a:extLst>
                <a:ext uri="{FF2B5EF4-FFF2-40B4-BE49-F238E27FC236}">
                  <a16:creationId xmlns:a16="http://schemas.microsoft.com/office/drawing/2014/main" id="{4C015E51-AB8B-C4CB-FBFC-7B2BBCB4D20A}"/>
                </a:ext>
              </a:extLst>
            </p:cNvPr>
            <p:cNvSpPr/>
            <p:nvPr/>
          </p:nvSpPr>
          <p:spPr>
            <a:xfrm>
              <a:off x="6499395" y="2136646"/>
              <a:ext cx="204764" cy="108895"/>
            </a:xfrm>
            <a:custGeom>
              <a:avLst/>
              <a:gdLst/>
              <a:ahLst/>
              <a:cxnLst/>
              <a:rect l="l" t="t" r="r" b="b"/>
              <a:pathLst>
                <a:path w="7482" h="3979" extrusionOk="0">
                  <a:moveTo>
                    <a:pt x="5348" y="1"/>
                  </a:moveTo>
                  <a:lnTo>
                    <a:pt x="0" y="3291"/>
                  </a:lnTo>
                  <a:lnTo>
                    <a:pt x="424" y="3979"/>
                  </a:lnTo>
                  <a:lnTo>
                    <a:pt x="5577" y="808"/>
                  </a:lnTo>
                  <a:lnTo>
                    <a:pt x="7481" y="808"/>
                  </a:lnTo>
                  <a:lnTo>
                    <a:pt x="74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BE3BCED-325C-BD9B-9D8F-54ABCC0591B3}"/>
              </a:ext>
            </a:extLst>
          </p:cNvPr>
          <p:cNvSpPr txBox="1"/>
          <p:nvPr/>
        </p:nvSpPr>
        <p:spPr>
          <a:xfrm>
            <a:off x="698046" y="3931103"/>
            <a:ext cx="81561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El que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eficiencia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disminuya</a:t>
            </a:r>
            <a:r>
              <a:rPr lang="en-US" b="1">
                <a:solidFill>
                  <a:srgbClr val="00040F"/>
                </a:solidFill>
                <a:latin typeface="Lexend"/>
              </a:rPr>
              <a:t> no indica algo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malo</a:t>
            </a:r>
            <a:r>
              <a:rPr lang="en-US" b="1">
                <a:solidFill>
                  <a:srgbClr val="00040F"/>
                </a:solidFill>
                <a:latin typeface="Lexend"/>
              </a:rPr>
              <a:t>, al final se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busca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aproximar</a:t>
            </a:r>
            <a:r>
              <a:rPr lang="en-US" b="1">
                <a:solidFill>
                  <a:srgbClr val="00040F"/>
                </a:solidFill>
                <a:latin typeface="Lexend"/>
              </a:rPr>
              <a:t> lo mayor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posible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este</a:t>
            </a:r>
            <a:r>
              <a:rPr lang="en-US" b="1">
                <a:solidFill>
                  <a:srgbClr val="00040F"/>
                </a:solidFill>
                <a:latin typeface="Lexend"/>
              </a:rPr>
              <a:t> valor a 1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según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número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procesadores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o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este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caso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.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F7523-AE7D-24A7-E61A-9D5F189115F5}"/>
              </a:ext>
            </a:extLst>
          </p:cNvPr>
          <p:cNvSpPr txBox="1"/>
          <p:nvPr/>
        </p:nvSpPr>
        <p:spPr>
          <a:xfrm>
            <a:off x="698046" y="1257300"/>
            <a:ext cx="81561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EC17677-F8E2-E8F3-B844-85C3206A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8" y="1084159"/>
            <a:ext cx="4751613" cy="284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08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0;p49">
            <a:extLst>
              <a:ext uri="{FF2B5EF4-FFF2-40B4-BE49-F238E27FC236}">
                <a16:creationId xmlns:a16="http://schemas.microsoft.com/office/drawing/2014/main" id="{C7308441-0B79-FD42-9305-12F4F391370A}"/>
              </a:ext>
            </a:extLst>
          </p:cNvPr>
          <p:cNvSpPr txBox="1">
            <a:spLocks/>
          </p:cNvSpPr>
          <p:nvPr/>
        </p:nvSpPr>
        <p:spPr>
          <a:xfrm>
            <a:off x="2795020" y="3018781"/>
            <a:ext cx="3556457" cy="111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6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"/>
              <a:buNone/>
              <a:defRPr sz="3000" b="1" i="0" u="none" strike="noStrike" cap="non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r>
              <a:rPr lang="en" err="1"/>
              <a:t>Conceptos</a:t>
            </a:r>
          </a:p>
          <a:p>
            <a:r>
              <a:rPr lang="en" err="1">
                <a:solidFill>
                  <a:schemeClr val="dk2"/>
                </a:solidFill>
              </a:rPr>
              <a:t>básicos</a:t>
            </a:r>
          </a:p>
          <a:p>
            <a:endParaRPr lang="en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endParaRPr lang="en"/>
          </a:p>
        </p:txBody>
      </p:sp>
      <p:sp>
        <p:nvSpPr>
          <p:cNvPr id="7" name="Google Shape;2701;p49">
            <a:extLst>
              <a:ext uri="{FF2B5EF4-FFF2-40B4-BE49-F238E27FC236}">
                <a16:creationId xmlns:a16="http://schemas.microsoft.com/office/drawing/2014/main" id="{00D6A9AC-B022-7AF9-133D-646F719E5264}"/>
              </a:ext>
            </a:extLst>
          </p:cNvPr>
          <p:cNvSpPr txBox="1">
            <a:spLocks/>
          </p:cNvSpPr>
          <p:nvPr/>
        </p:nvSpPr>
        <p:spPr>
          <a:xfrm>
            <a:off x="3887031" y="1080255"/>
            <a:ext cx="1266300" cy="10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6000" b="1">
                <a:latin typeface="Lexend"/>
              </a:rPr>
              <a:t>02</a:t>
            </a:r>
            <a:endParaRPr lang="en" sz="6000">
              <a:latin typeface="Lexend"/>
            </a:endParaRPr>
          </a:p>
          <a:p>
            <a:pPr algn="ctr"/>
            <a:endParaRPr lang="en" sz="4400"/>
          </a:p>
        </p:txBody>
      </p:sp>
      <p:grpSp>
        <p:nvGrpSpPr>
          <p:cNvPr id="11" name="Google Shape;2703;p49">
            <a:extLst>
              <a:ext uri="{FF2B5EF4-FFF2-40B4-BE49-F238E27FC236}">
                <a16:creationId xmlns:a16="http://schemas.microsoft.com/office/drawing/2014/main" id="{193BC695-5DBA-1298-D259-3D1B30A151E1}"/>
              </a:ext>
            </a:extLst>
          </p:cNvPr>
          <p:cNvGrpSpPr/>
          <p:nvPr/>
        </p:nvGrpSpPr>
        <p:grpSpPr>
          <a:xfrm>
            <a:off x="6659585" y="2371809"/>
            <a:ext cx="462900" cy="399900"/>
            <a:chOff x="6659585" y="2371809"/>
            <a:chExt cx="462900" cy="399900"/>
          </a:xfrm>
        </p:grpSpPr>
        <p:sp>
          <p:nvSpPr>
            <p:cNvPr id="9" name="Google Shape;2704;p49">
              <a:extLst>
                <a:ext uri="{FF2B5EF4-FFF2-40B4-BE49-F238E27FC236}">
                  <a16:creationId xmlns:a16="http://schemas.microsoft.com/office/drawing/2014/main" id="{133A4C63-C054-6979-E6CA-18FE6487E5C2}"/>
                </a:ext>
              </a:extLst>
            </p:cNvPr>
            <p:cNvSpPr/>
            <p:nvPr/>
          </p:nvSpPr>
          <p:spPr>
            <a:xfrm rot="2228">
              <a:off x="6659585" y="237180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05;p49">
              <a:extLst>
                <a:ext uri="{FF2B5EF4-FFF2-40B4-BE49-F238E27FC236}">
                  <a16:creationId xmlns:a16="http://schemas.microsoft.com/office/drawing/2014/main" id="{9166B798-D82C-5974-7FAC-6700C8CB3663}"/>
                </a:ext>
              </a:extLst>
            </p:cNvPr>
            <p:cNvSpPr/>
            <p:nvPr/>
          </p:nvSpPr>
          <p:spPr>
            <a:xfrm rot="10800000">
              <a:off x="6903776" y="24935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2706;p49">
            <a:extLst>
              <a:ext uri="{FF2B5EF4-FFF2-40B4-BE49-F238E27FC236}">
                <a16:creationId xmlns:a16="http://schemas.microsoft.com/office/drawing/2014/main" id="{39833658-E1C4-C689-DD11-E65358C7D28C}"/>
              </a:ext>
            </a:extLst>
          </p:cNvPr>
          <p:cNvSpPr/>
          <p:nvPr/>
        </p:nvSpPr>
        <p:spPr>
          <a:xfrm rot="10800000">
            <a:off x="2009297" y="25044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707;p49">
            <a:extLst>
              <a:ext uri="{FF2B5EF4-FFF2-40B4-BE49-F238E27FC236}">
                <a16:creationId xmlns:a16="http://schemas.microsoft.com/office/drawing/2014/main" id="{C267A793-8D6D-7BFB-A091-DC64F62EF4D8}"/>
              </a:ext>
            </a:extLst>
          </p:cNvPr>
          <p:cNvSpPr/>
          <p:nvPr/>
        </p:nvSpPr>
        <p:spPr>
          <a:xfrm>
            <a:off x="2976816" y="405235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708;p49">
            <a:extLst>
              <a:ext uri="{FF2B5EF4-FFF2-40B4-BE49-F238E27FC236}">
                <a16:creationId xmlns:a16="http://schemas.microsoft.com/office/drawing/2014/main" id="{C93A5CD0-812E-2762-A7CE-3EE8D9ADA7D1}"/>
              </a:ext>
            </a:extLst>
          </p:cNvPr>
          <p:cNvGrpSpPr/>
          <p:nvPr/>
        </p:nvGrpSpPr>
        <p:grpSpPr>
          <a:xfrm>
            <a:off x="6777438" y="3422256"/>
            <a:ext cx="2008200" cy="1807861"/>
            <a:chOff x="6777438" y="3422256"/>
            <a:chExt cx="2008200" cy="1807861"/>
          </a:xfrm>
        </p:grpSpPr>
        <p:sp>
          <p:nvSpPr>
            <p:cNvPr id="17" name="Google Shape;2709;p49">
              <a:extLst>
                <a:ext uri="{FF2B5EF4-FFF2-40B4-BE49-F238E27FC236}">
                  <a16:creationId xmlns:a16="http://schemas.microsoft.com/office/drawing/2014/main" id="{45EAE6CB-4917-63B8-ED4D-9A69AABDA986}"/>
                </a:ext>
              </a:extLst>
            </p:cNvPr>
            <p:cNvSpPr/>
            <p:nvPr/>
          </p:nvSpPr>
          <p:spPr>
            <a:xfrm rot="1027">
              <a:off x="6777438" y="3422256"/>
              <a:ext cx="2008200" cy="173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710;p49">
              <a:extLst>
                <a:ext uri="{FF2B5EF4-FFF2-40B4-BE49-F238E27FC236}">
                  <a16:creationId xmlns:a16="http://schemas.microsoft.com/office/drawing/2014/main" id="{5D9DF5EF-136E-49FA-7939-1CBACC208885}"/>
                </a:ext>
              </a:extLst>
            </p:cNvPr>
            <p:cNvSpPr/>
            <p:nvPr/>
          </p:nvSpPr>
          <p:spPr>
            <a:xfrm rot="7200660">
              <a:off x="7016462" y="3975089"/>
              <a:ext cx="1345953" cy="1164104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711;p49">
              <a:extLst>
                <a:ext uri="{FF2B5EF4-FFF2-40B4-BE49-F238E27FC236}">
                  <a16:creationId xmlns:a16="http://schemas.microsoft.com/office/drawing/2014/main" id="{F60C9A1E-A5F3-E051-05F8-AE0D940862A4}"/>
                </a:ext>
              </a:extLst>
            </p:cNvPr>
            <p:cNvSpPr/>
            <p:nvPr/>
          </p:nvSpPr>
          <p:spPr>
            <a:xfrm>
              <a:off x="7422440" y="4135411"/>
              <a:ext cx="892800" cy="771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712;p49">
            <a:extLst>
              <a:ext uri="{FF2B5EF4-FFF2-40B4-BE49-F238E27FC236}">
                <a16:creationId xmlns:a16="http://schemas.microsoft.com/office/drawing/2014/main" id="{EFE0934F-A54B-9185-BEA2-3456B8CE92E8}"/>
              </a:ext>
            </a:extLst>
          </p:cNvPr>
          <p:cNvGrpSpPr/>
          <p:nvPr/>
        </p:nvGrpSpPr>
        <p:grpSpPr>
          <a:xfrm>
            <a:off x="7555924" y="-4488"/>
            <a:ext cx="1562469" cy="1392723"/>
            <a:chOff x="7555924" y="-4488"/>
            <a:chExt cx="1562469" cy="1392723"/>
          </a:xfrm>
        </p:grpSpPr>
        <p:sp>
          <p:nvSpPr>
            <p:cNvPr id="22" name="Google Shape;2713;p49">
              <a:extLst>
                <a:ext uri="{FF2B5EF4-FFF2-40B4-BE49-F238E27FC236}">
                  <a16:creationId xmlns:a16="http://schemas.microsoft.com/office/drawing/2014/main" id="{5EC7E2C5-532E-2C4D-60E7-23168C3321D9}"/>
                </a:ext>
              </a:extLst>
            </p:cNvPr>
            <p:cNvSpPr/>
            <p:nvPr/>
          </p:nvSpPr>
          <p:spPr>
            <a:xfrm rot="10800000">
              <a:off x="7555924" y="-4488"/>
              <a:ext cx="1461000" cy="1263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14;p49">
              <a:extLst>
                <a:ext uri="{FF2B5EF4-FFF2-40B4-BE49-F238E27FC236}">
                  <a16:creationId xmlns:a16="http://schemas.microsoft.com/office/drawing/2014/main" id="{4745C12D-DE7A-C429-C976-0FB12DFF536D}"/>
                </a:ext>
              </a:extLst>
            </p:cNvPr>
            <p:cNvSpPr/>
            <p:nvPr/>
          </p:nvSpPr>
          <p:spPr>
            <a:xfrm rot="-1451">
              <a:off x="7696993" y="160035"/>
              <a:ext cx="1421400" cy="1228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15;p49">
              <a:extLst>
                <a:ext uri="{FF2B5EF4-FFF2-40B4-BE49-F238E27FC236}">
                  <a16:creationId xmlns:a16="http://schemas.microsoft.com/office/drawing/2014/main" id="{58FDF1E4-390D-7CB1-EA8B-8EECD9E9671C}"/>
                </a:ext>
              </a:extLst>
            </p:cNvPr>
            <p:cNvSpPr/>
            <p:nvPr/>
          </p:nvSpPr>
          <p:spPr>
            <a:xfrm rot="1017">
              <a:off x="7583575" y="150082"/>
              <a:ext cx="1014300" cy="87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16;p49">
              <a:extLst>
                <a:ext uri="{FF2B5EF4-FFF2-40B4-BE49-F238E27FC236}">
                  <a16:creationId xmlns:a16="http://schemas.microsoft.com/office/drawing/2014/main" id="{6F4BC7F8-1F50-75D2-669F-E50B9FA364A7}"/>
                </a:ext>
              </a:extLst>
            </p:cNvPr>
            <p:cNvSpPr/>
            <p:nvPr/>
          </p:nvSpPr>
          <p:spPr>
            <a:xfrm>
              <a:off x="7738971" y="325276"/>
              <a:ext cx="700200" cy="605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717;p49">
            <a:extLst>
              <a:ext uri="{FF2B5EF4-FFF2-40B4-BE49-F238E27FC236}">
                <a16:creationId xmlns:a16="http://schemas.microsoft.com/office/drawing/2014/main" id="{5B316ACE-11D3-DA3E-37CD-41EE0F65D599}"/>
              </a:ext>
            </a:extLst>
          </p:cNvPr>
          <p:cNvSpPr/>
          <p:nvPr/>
        </p:nvSpPr>
        <p:spPr>
          <a:xfrm>
            <a:off x="7981972" y="2173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718;p49">
            <a:extLst>
              <a:ext uri="{FF2B5EF4-FFF2-40B4-BE49-F238E27FC236}">
                <a16:creationId xmlns:a16="http://schemas.microsoft.com/office/drawing/2014/main" id="{9A286108-46CB-B137-8F52-F2107CE5FB49}"/>
              </a:ext>
            </a:extLst>
          </p:cNvPr>
          <p:cNvGrpSpPr/>
          <p:nvPr/>
        </p:nvGrpSpPr>
        <p:grpSpPr>
          <a:xfrm>
            <a:off x="185402" y="3511620"/>
            <a:ext cx="2120403" cy="1647677"/>
            <a:chOff x="185402" y="3511620"/>
            <a:chExt cx="2120403" cy="1647677"/>
          </a:xfrm>
        </p:grpSpPr>
        <p:sp>
          <p:nvSpPr>
            <p:cNvPr id="30" name="Google Shape;2719;p49">
              <a:extLst>
                <a:ext uri="{FF2B5EF4-FFF2-40B4-BE49-F238E27FC236}">
                  <a16:creationId xmlns:a16="http://schemas.microsoft.com/office/drawing/2014/main" id="{0344DE30-11AA-B73F-6CD8-A1D50E4CC15D}"/>
                </a:ext>
              </a:extLst>
            </p:cNvPr>
            <p:cNvSpPr/>
            <p:nvPr/>
          </p:nvSpPr>
          <p:spPr>
            <a:xfrm rot="-561">
              <a:off x="185402" y="3571697"/>
              <a:ext cx="1837200" cy="158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20;p49">
              <a:extLst>
                <a:ext uri="{FF2B5EF4-FFF2-40B4-BE49-F238E27FC236}">
                  <a16:creationId xmlns:a16="http://schemas.microsoft.com/office/drawing/2014/main" id="{4338DF25-99A6-EBC6-A67C-32DD3094970F}"/>
                </a:ext>
              </a:extLst>
            </p:cNvPr>
            <p:cNvSpPr/>
            <p:nvPr/>
          </p:nvSpPr>
          <p:spPr>
            <a:xfrm rot="4473">
              <a:off x="412707" y="3832404"/>
              <a:ext cx="1383301" cy="1195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21;p49">
              <a:extLst>
                <a:ext uri="{FF2B5EF4-FFF2-40B4-BE49-F238E27FC236}">
                  <a16:creationId xmlns:a16="http://schemas.microsoft.com/office/drawing/2014/main" id="{CA416A6D-BCC5-F943-EB5A-7B0505A77348}"/>
                </a:ext>
              </a:extLst>
            </p:cNvPr>
            <p:cNvSpPr/>
            <p:nvPr/>
          </p:nvSpPr>
          <p:spPr>
            <a:xfrm rot="720">
              <a:off x="873605" y="3511620"/>
              <a:ext cx="1432200" cy="1237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2722;p49">
            <a:extLst>
              <a:ext uri="{FF2B5EF4-FFF2-40B4-BE49-F238E27FC236}">
                <a16:creationId xmlns:a16="http://schemas.microsoft.com/office/drawing/2014/main" id="{50952BBF-71D8-034D-BDE1-068DAE746484}"/>
              </a:ext>
            </a:extLst>
          </p:cNvPr>
          <p:cNvGrpSpPr/>
          <p:nvPr/>
        </p:nvGrpSpPr>
        <p:grpSpPr>
          <a:xfrm>
            <a:off x="185401" y="-4338"/>
            <a:ext cx="2084856" cy="1647900"/>
            <a:chOff x="185401" y="-4338"/>
            <a:chExt cx="2084856" cy="1647900"/>
          </a:xfrm>
        </p:grpSpPr>
        <p:sp>
          <p:nvSpPr>
            <p:cNvPr id="35" name="Google Shape;2723;p49">
              <a:extLst>
                <a:ext uri="{FF2B5EF4-FFF2-40B4-BE49-F238E27FC236}">
                  <a16:creationId xmlns:a16="http://schemas.microsoft.com/office/drawing/2014/main" id="{5624E777-B65C-5792-F2B9-B23D45C0E47E}"/>
                </a:ext>
              </a:extLst>
            </p:cNvPr>
            <p:cNvSpPr/>
            <p:nvPr/>
          </p:nvSpPr>
          <p:spPr>
            <a:xfrm rot="-2273">
              <a:off x="909157" y="66040"/>
              <a:ext cx="1361100" cy="11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724;p49">
              <a:extLst>
                <a:ext uri="{FF2B5EF4-FFF2-40B4-BE49-F238E27FC236}">
                  <a16:creationId xmlns:a16="http://schemas.microsoft.com/office/drawing/2014/main" id="{EBFEE160-6E17-DD0C-7D1F-944A19A28B57}"/>
                </a:ext>
              </a:extLst>
            </p:cNvPr>
            <p:cNvSpPr/>
            <p:nvPr/>
          </p:nvSpPr>
          <p:spPr>
            <a:xfrm rot="10799459">
              <a:off x="185401" y="-4338"/>
              <a:ext cx="1907100" cy="164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725;p49">
              <a:extLst>
                <a:ext uri="{FF2B5EF4-FFF2-40B4-BE49-F238E27FC236}">
                  <a16:creationId xmlns:a16="http://schemas.microsoft.com/office/drawing/2014/main" id="{03DEC880-FFF5-8F99-8405-29DB450252D0}"/>
                </a:ext>
              </a:extLst>
            </p:cNvPr>
            <p:cNvSpPr/>
            <p:nvPr/>
          </p:nvSpPr>
          <p:spPr>
            <a:xfrm rot="4686">
              <a:off x="1254452" y="462645"/>
              <a:ext cx="660301" cy="570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129012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Fracción</a:t>
            </a:r>
            <a:r>
              <a:rPr lang="en-US"/>
              <a:t> serial</a:t>
            </a:r>
            <a:endParaRPr lang="en-US">
              <a:solidFill>
                <a:srgbClr val="00040F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98046" y="1285876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F7523-AE7D-24A7-E61A-9D5F189115F5}"/>
              </a:ext>
            </a:extLst>
          </p:cNvPr>
          <p:cNvSpPr txBox="1"/>
          <p:nvPr/>
        </p:nvSpPr>
        <p:spPr>
          <a:xfrm>
            <a:off x="698046" y="1257300"/>
            <a:ext cx="8156121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Relaciona</a:t>
            </a:r>
            <a:r>
              <a:rPr lang="en-US" b="1">
                <a:solidFill>
                  <a:srgbClr val="00040F"/>
                </a:solidFill>
                <a:latin typeface="Lexend"/>
              </a:rPr>
              <a:t> al Speedup para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poder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llegar</a:t>
            </a:r>
            <a:r>
              <a:rPr lang="en-US" b="1">
                <a:solidFill>
                  <a:srgbClr val="00040F"/>
                </a:solidFill>
                <a:latin typeface="Lexend"/>
              </a:rPr>
              <a:t> 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otros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factores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como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tiempo</a:t>
            </a:r>
            <a:r>
              <a:rPr lang="en-US" b="1">
                <a:solidFill>
                  <a:srgbClr val="00040F"/>
                </a:solidFill>
                <a:latin typeface="Lexend"/>
              </a:rPr>
              <a:t> serial.</a:t>
            </a:r>
          </a:p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Ayuda 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conocer</a:t>
            </a:r>
            <a:r>
              <a:rPr lang="en-US" b="1">
                <a:solidFill>
                  <a:srgbClr val="00040F"/>
                </a:solidFill>
                <a:latin typeface="Lexend"/>
              </a:rPr>
              <a:t>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fracción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paralela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un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b="1">
                <a:solidFill>
                  <a:srgbClr val="00040F"/>
                </a:solidFill>
                <a:latin typeface="Lexend"/>
              </a:rPr>
              <a:t>,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contribuyendo</a:t>
            </a:r>
            <a:r>
              <a:rPr lang="en-US" b="1">
                <a:solidFill>
                  <a:srgbClr val="00040F"/>
                </a:solidFill>
                <a:latin typeface="Lexend"/>
              </a:rPr>
              <a:t> 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su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escalamiento</a:t>
            </a: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paralelo</a:t>
            </a:r>
            <a:r>
              <a:rPr lang="en-US" b="1">
                <a:solidFill>
                  <a:srgbClr val="00040F"/>
                </a:solidFill>
                <a:latin typeface="Lexend"/>
              </a:rPr>
              <a:t>. </a:t>
            </a:r>
          </a:p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grpSp>
        <p:nvGrpSpPr>
          <p:cNvPr id="22" name="Google Shape;4021;p80">
            <a:extLst>
              <a:ext uri="{FF2B5EF4-FFF2-40B4-BE49-F238E27FC236}">
                <a16:creationId xmlns:a16="http://schemas.microsoft.com/office/drawing/2014/main" id="{DFAE9209-D755-0F91-6D55-362D843C5F58}"/>
              </a:ext>
            </a:extLst>
          </p:cNvPr>
          <p:cNvGrpSpPr/>
          <p:nvPr/>
        </p:nvGrpSpPr>
        <p:grpSpPr>
          <a:xfrm>
            <a:off x="3771787" y="634927"/>
            <a:ext cx="343709" cy="377316"/>
            <a:chOff x="709937" y="2103504"/>
            <a:chExt cx="343709" cy="377316"/>
          </a:xfrm>
        </p:grpSpPr>
        <p:sp>
          <p:nvSpPr>
            <p:cNvPr id="12" name="Google Shape;4022;p80">
              <a:extLst>
                <a:ext uri="{FF2B5EF4-FFF2-40B4-BE49-F238E27FC236}">
                  <a16:creationId xmlns:a16="http://schemas.microsoft.com/office/drawing/2014/main" id="{092C7B26-3DE4-49D8-E588-D5CB2CC72E3D}"/>
                </a:ext>
              </a:extLst>
            </p:cNvPr>
            <p:cNvSpPr/>
            <p:nvPr/>
          </p:nvSpPr>
          <p:spPr>
            <a:xfrm>
              <a:off x="893190" y="2103504"/>
              <a:ext cx="160456" cy="275016"/>
            </a:xfrm>
            <a:custGeom>
              <a:avLst/>
              <a:gdLst/>
              <a:ahLst/>
              <a:cxnLst/>
              <a:rect l="l" t="t" r="r" b="b"/>
              <a:pathLst>
                <a:path w="5863" h="10049" extrusionOk="0">
                  <a:moveTo>
                    <a:pt x="0" y="0"/>
                  </a:moveTo>
                  <a:lnTo>
                    <a:pt x="0" y="7117"/>
                  </a:lnTo>
                  <a:lnTo>
                    <a:pt x="5863" y="10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23;p80">
              <a:extLst>
                <a:ext uri="{FF2B5EF4-FFF2-40B4-BE49-F238E27FC236}">
                  <a16:creationId xmlns:a16="http://schemas.microsoft.com/office/drawing/2014/main" id="{66D121CE-2C27-7BB9-E951-4F3EBD1763E7}"/>
                </a:ext>
              </a:extLst>
            </p:cNvPr>
            <p:cNvSpPr/>
            <p:nvPr/>
          </p:nvSpPr>
          <p:spPr>
            <a:xfrm>
              <a:off x="718038" y="2318613"/>
              <a:ext cx="327534" cy="162207"/>
            </a:xfrm>
            <a:custGeom>
              <a:avLst/>
              <a:gdLst/>
              <a:ahLst/>
              <a:cxnLst/>
              <a:rect l="l" t="t" r="r" b="b"/>
              <a:pathLst>
                <a:path w="11968" h="5927" extrusionOk="0">
                  <a:moveTo>
                    <a:pt x="5984" y="0"/>
                  </a:moveTo>
                  <a:lnTo>
                    <a:pt x="1" y="2993"/>
                  </a:lnTo>
                  <a:lnTo>
                    <a:pt x="5984" y="5926"/>
                  </a:lnTo>
                  <a:lnTo>
                    <a:pt x="11968" y="2993"/>
                  </a:lnTo>
                  <a:lnTo>
                    <a:pt x="5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24;p80">
              <a:extLst>
                <a:ext uri="{FF2B5EF4-FFF2-40B4-BE49-F238E27FC236}">
                  <a16:creationId xmlns:a16="http://schemas.microsoft.com/office/drawing/2014/main" id="{4F3BE04F-40E3-716C-7364-CB730A7046D4}"/>
                </a:ext>
              </a:extLst>
            </p:cNvPr>
            <p:cNvSpPr/>
            <p:nvPr/>
          </p:nvSpPr>
          <p:spPr>
            <a:xfrm>
              <a:off x="709937" y="2103504"/>
              <a:ext cx="160428" cy="275016"/>
            </a:xfrm>
            <a:custGeom>
              <a:avLst/>
              <a:gdLst/>
              <a:ahLst/>
              <a:cxnLst/>
              <a:rect l="l" t="t" r="r" b="b"/>
              <a:pathLst>
                <a:path w="5862" h="10049" extrusionOk="0">
                  <a:moveTo>
                    <a:pt x="5861" y="0"/>
                  </a:moveTo>
                  <a:lnTo>
                    <a:pt x="0" y="10049"/>
                  </a:lnTo>
                  <a:lnTo>
                    <a:pt x="0" y="10049"/>
                  </a:lnTo>
                  <a:lnTo>
                    <a:pt x="5861" y="7117"/>
                  </a:lnTo>
                  <a:lnTo>
                    <a:pt x="5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4" name="Picture 2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FEC2F73-5545-B839-29FB-E901E7881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192" y="2334754"/>
            <a:ext cx="2220686" cy="21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75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F272D-1C33-20C5-9AC3-B5334E4E4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Fracción</a:t>
            </a:r>
            <a:r>
              <a:rPr lang="en-US"/>
              <a:t> serial</a:t>
            </a:r>
            <a:endParaRPr lang="en-US">
              <a:solidFill>
                <a:srgbClr val="00040F"/>
              </a:solidFill>
            </a:endParaRPr>
          </a:p>
        </p:txBody>
      </p:sp>
      <p:sp>
        <p:nvSpPr>
          <p:cNvPr id="6" name="Google Shape;2830;p53">
            <a:extLst>
              <a:ext uri="{FF2B5EF4-FFF2-40B4-BE49-F238E27FC236}">
                <a16:creationId xmlns:a16="http://schemas.microsoft.com/office/drawing/2014/main" id="{F53D8248-1CF5-9C2B-DB63-6C3A74A934CF}"/>
              </a:ext>
            </a:extLst>
          </p:cNvPr>
          <p:cNvSpPr txBox="1">
            <a:spLocks/>
          </p:cNvSpPr>
          <p:nvPr/>
        </p:nvSpPr>
        <p:spPr>
          <a:xfrm>
            <a:off x="649430" y="1287046"/>
            <a:ext cx="7842321" cy="398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har char="•"/>
            </a:pPr>
            <a:endParaRPr lang="en" sz="1600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150AB-A447-B1A2-202C-ECB2B80DF92A}"/>
              </a:ext>
            </a:extLst>
          </p:cNvPr>
          <p:cNvSpPr txBox="1"/>
          <p:nvPr/>
        </p:nvSpPr>
        <p:spPr>
          <a:xfrm>
            <a:off x="824593" y="1187904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83646D-F2A1-8EDA-CC90-5E39ACBA3F60}"/>
              </a:ext>
            </a:extLst>
          </p:cNvPr>
          <p:cNvSpPr txBox="1"/>
          <p:nvPr/>
        </p:nvSpPr>
        <p:spPr>
          <a:xfrm>
            <a:off x="698046" y="1285876"/>
            <a:ext cx="783363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4F7523-AE7D-24A7-E61A-9D5F189115F5}"/>
              </a:ext>
            </a:extLst>
          </p:cNvPr>
          <p:cNvSpPr txBox="1"/>
          <p:nvPr/>
        </p:nvSpPr>
        <p:spPr>
          <a:xfrm>
            <a:off x="698046" y="1257300"/>
            <a:ext cx="815612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Calculando</a:t>
            </a:r>
            <a:r>
              <a:rPr lang="en-US" b="1">
                <a:solidFill>
                  <a:srgbClr val="00040F"/>
                </a:solidFill>
                <a:latin typeface="Lexend"/>
              </a:rPr>
              <a:t>,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valores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 la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fracción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serial para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fueron</a:t>
            </a:r>
            <a:r>
              <a:rPr lang="en-US" b="1">
                <a:solidFill>
                  <a:srgbClr val="00040F"/>
                </a:solidFill>
                <a:latin typeface="Lexend"/>
              </a:rPr>
              <a:t>:</a:t>
            </a:r>
          </a:p>
          <a:p>
            <a:pPr algn="just">
              <a:buChar char="•"/>
            </a:pPr>
            <a:endParaRPr lang="en-US" b="1">
              <a:solidFill>
                <a:srgbClr val="00040F"/>
              </a:solidFill>
              <a:latin typeface="Lexend"/>
            </a:endParaRPr>
          </a:p>
        </p:txBody>
      </p:sp>
      <p:grpSp>
        <p:nvGrpSpPr>
          <p:cNvPr id="22" name="Google Shape;4021;p80">
            <a:extLst>
              <a:ext uri="{FF2B5EF4-FFF2-40B4-BE49-F238E27FC236}">
                <a16:creationId xmlns:a16="http://schemas.microsoft.com/office/drawing/2014/main" id="{DFAE9209-D755-0F91-6D55-362D843C5F58}"/>
              </a:ext>
            </a:extLst>
          </p:cNvPr>
          <p:cNvGrpSpPr/>
          <p:nvPr/>
        </p:nvGrpSpPr>
        <p:grpSpPr>
          <a:xfrm>
            <a:off x="3771787" y="634927"/>
            <a:ext cx="343709" cy="377316"/>
            <a:chOff x="709937" y="2103504"/>
            <a:chExt cx="343709" cy="377316"/>
          </a:xfrm>
        </p:grpSpPr>
        <p:sp>
          <p:nvSpPr>
            <p:cNvPr id="12" name="Google Shape;4022;p80">
              <a:extLst>
                <a:ext uri="{FF2B5EF4-FFF2-40B4-BE49-F238E27FC236}">
                  <a16:creationId xmlns:a16="http://schemas.microsoft.com/office/drawing/2014/main" id="{092C7B26-3DE4-49D8-E588-D5CB2CC72E3D}"/>
                </a:ext>
              </a:extLst>
            </p:cNvPr>
            <p:cNvSpPr/>
            <p:nvPr/>
          </p:nvSpPr>
          <p:spPr>
            <a:xfrm>
              <a:off x="893190" y="2103504"/>
              <a:ext cx="160456" cy="275016"/>
            </a:xfrm>
            <a:custGeom>
              <a:avLst/>
              <a:gdLst/>
              <a:ahLst/>
              <a:cxnLst/>
              <a:rect l="l" t="t" r="r" b="b"/>
              <a:pathLst>
                <a:path w="5863" h="10049" extrusionOk="0">
                  <a:moveTo>
                    <a:pt x="0" y="0"/>
                  </a:moveTo>
                  <a:lnTo>
                    <a:pt x="0" y="7117"/>
                  </a:lnTo>
                  <a:lnTo>
                    <a:pt x="5863" y="100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23;p80">
              <a:extLst>
                <a:ext uri="{FF2B5EF4-FFF2-40B4-BE49-F238E27FC236}">
                  <a16:creationId xmlns:a16="http://schemas.microsoft.com/office/drawing/2014/main" id="{66D121CE-2C27-7BB9-E951-4F3EBD1763E7}"/>
                </a:ext>
              </a:extLst>
            </p:cNvPr>
            <p:cNvSpPr/>
            <p:nvPr/>
          </p:nvSpPr>
          <p:spPr>
            <a:xfrm>
              <a:off x="718038" y="2318613"/>
              <a:ext cx="327534" cy="162207"/>
            </a:xfrm>
            <a:custGeom>
              <a:avLst/>
              <a:gdLst/>
              <a:ahLst/>
              <a:cxnLst/>
              <a:rect l="l" t="t" r="r" b="b"/>
              <a:pathLst>
                <a:path w="11968" h="5927" extrusionOk="0">
                  <a:moveTo>
                    <a:pt x="5984" y="0"/>
                  </a:moveTo>
                  <a:lnTo>
                    <a:pt x="1" y="2993"/>
                  </a:lnTo>
                  <a:lnTo>
                    <a:pt x="5984" y="5926"/>
                  </a:lnTo>
                  <a:lnTo>
                    <a:pt x="11968" y="2993"/>
                  </a:lnTo>
                  <a:lnTo>
                    <a:pt x="598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24;p80">
              <a:extLst>
                <a:ext uri="{FF2B5EF4-FFF2-40B4-BE49-F238E27FC236}">
                  <a16:creationId xmlns:a16="http://schemas.microsoft.com/office/drawing/2014/main" id="{4F3BE04F-40E3-716C-7364-CB730A7046D4}"/>
                </a:ext>
              </a:extLst>
            </p:cNvPr>
            <p:cNvSpPr/>
            <p:nvPr/>
          </p:nvSpPr>
          <p:spPr>
            <a:xfrm>
              <a:off x="709937" y="2103504"/>
              <a:ext cx="160428" cy="275016"/>
            </a:xfrm>
            <a:custGeom>
              <a:avLst/>
              <a:gdLst/>
              <a:ahLst/>
              <a:cxnLst/>
              <a:rect l="l" t="t" r="r" b="b"/>
              <a:pathLst>
                <a:path w="5862" h="10049" extrusionOk="0">
                  <a:moveTo>
                    <a:pt x="5861" y="0"/>
                  </a:moveTo>
                  <a:lnTo>
                    <a:pt x="0" y="10049"/>
                  </a:lnTo>
                  <a:lnTo>
                    <a:pt x="0" y="10049"/>
                  </a:lnTo>
                  <a:lnTo>
                    <a:pt x="5861" y="7117"/>
                  </a:lnTo>
                  <a:lnTo>
                    <a:pt x="58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6" descr="Table&#10;&#10;Description automatically generated">
            <a:extLst>
              <a:ext uri="{FF2B5EF4-FFF2-40B4-BE49-F238E27FC236}">
                <a16:creationId xmlns:a16="http://schemas.microsoft.com/office/drawing/2014/main" id="{00C31FDE-B3C9-0BAB-F795-65C0CC99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54" y="2049080"/>
            <a:ext cx="7111092" cy="11433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EC1941-68D0-D452-1329-D8ED80BD5142}"/>
              </a:ext>
            </a:extLst>
          </p:cNvPr>
          <p:cNvSpPr txBox="1"/>
          <p:nvPr/>
        </p:nvSpPr>
        <p:spPr>
          <a:xfrm>
            <a:off x="783771" y="3580039"/>
            <a:ext cx="815612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Indicandonos</a:t>
            </a:r>
            <a:r>
              <a:rPr lang="en-US" b="1">
                <a:solidFill>
                  <a:srgbClr val="00040F"/>
                </a:solidFill>
                <a:latin typeface="Lexend"/>
              </a:rPr>
              <a:t> que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fracción</a:t>
            </a:r>
            <a:r>
              <a:rPr lang="en-US" b="1">
                <a:solidFill>
                  <a:srgbClr val="00040F"/>
                </a:solidFill>
                <a:latin typeface="Lexend"/>
              </a:rPr>
              <a:t> del </a:t>
            </a:r>
            <a:r>
              <a:rPr lang="en-US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b="1">
                <a:solidFill>
                  <a:srgbClr val="00040F"/>
                </a:solidFill>
                <a:latin typeface="Lexend"/>
              </a:rPr>
              <a:t> es serial. </a:t>
            </a:r>
          </a:p>
        </p:txBody>
      </p:sp>
    </p:spTree>
    <p:extLst>
      <p:ext uri="{BB962C8B-B14F-4D97-AF65-F5344CB8AC3E}">
        <p14:creationId xmlns:p14="http://schemas.microsoft.com/office/powerpoint/2010/main" val="964685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51"/>
          <p:cNvSpPr txBox="1">
            <a:spLocks noGrp="1"/>
          </p:cNvSpPr>
          <p:nvPr>
            <p:ph type="subTitle" idx="1"/>
          </p:nvPr>
        </p:nvSpPr>
        <p:spPr>
          <a:xfrm>
            <a:off x="2799750" y="1392688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 - Join</a:t>
            </a:r>
            <a:endParaRPr/>
          </a:p>
        </p:txBody>
      </p:sp>
      <p:sp>
        <p:nvSpPr>
          <p:cNvPr id="2756" name="Google Shape;2756;p51"/>
          <p:cNvSpPr txBox="1">
            <a:spLocks noGrp="1"/>
          </p:cNvSpPr>
          <p:nvPr>
            <p:ph type="subTitle" idx="2"/>
          </p:nvPr>
        </p:nvSpPr>
        <p:spPr>
          <a:xfrm>
            <a:off x="2799750" y="1733637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 divide el programa en ramas paralelas para volver a unirse en algún punto subsecuente del programa.</a:t>
            </a:r>
            <a:endParaRPr b="1"/>
          </a:p>
        </p:txBody>
      </p:sp>
      <p:sp>
        <p:nvSpPr>
          <p:cNvPr id="2757" name="Google Shape;2757;p51"/>
          <p:cNvSpPr txBox="1">
            <a:spLocks noGrp="1"/>
          </p:cNvSpPr>
          <p:nvPr>
            <p:ph type="subTitle" idx="3"/>
          </p:nvPr>
        </p:nvSpPr>
        <p:spPr>
          <a:xfrm>
            <a:off x="2799762" y="2884731"/>
            <a:ext cx="3544500" cy="5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N (numero de elementos del arreglo)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X (arreglo de entrada)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b="1"/>
              <a:t>Y (arreglo de salida)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58" name="Google Shape;2758;p51"/>
              <p:cNvSpPr txBox="1">
                <a:spLocks noGrp="1"/>
              </p:cNvSpPr>
              <p:nvPr>
                <p:ph type="subTitle" idx="4"/>
              </p:nvPr>
            </p:nvSpPr>
            <p:spPr>
              <a:xfrm>
                <a:off x="2799800" y="4035825"/>
                <a:ext cx="3544500" cy="5031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r>
                  <a:rPr lang="en"/>
                  <a:t>Variables de control del ciclo for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bSup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…,</m:t>
                    </m:r>
                    <m:sSubSup>
                      <m:sSubSup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f>
                          <m:fPr>
                            <m:ctrlP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s-MX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>
                    <a:ea typeface="Cambria Math" panose="02040503050406030204" pitchFamily="18" charset="0"/>
                  </a:rPr>
                  <a:t>, donde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r>
                  <a:rPr lang="es-MX">
                    <a:ea typeface="Cambria Math" panose="02040503050406030204" pitchFamily="18" charset="0"/>
                  </a:rPr>
                  <a:t> y </a:t>
                </a:r>
                <a14:m>
                  <m:oMath xmlns:m="http://schemas.openxmlformats.org/officeDocument/2006/math">
                    <m:r>
                      <a:rPr lang="es-MX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s-MX">
                    <a:ea typeface="Cambria Math" panose="02040503050406030204" pitchFamily="18" charset="0"/>
                  </a:rPr>
                  <a:t> es una fase paralela</a:t>
                </a:r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endParaRPr lang="en"/>
              </a:p>
              <a:p>
                <a:pPr marL="342900" lvl="0" indent="-342900" algn="l" rtl="0">
                  <a:spcBef>
                    <a:spcPts val="0"/>
                  </a:spcBef>
                  <a:spcAft>
                    <a:spcPts val="0"/>
                  </a:spcAft>
                  <a:buAutoNum type="arabicPeriod"/>
                </a:pPr>
                <a:endParaRPr lang="en-US"/>
              </a:p>
              <a:p>
                <a:pPr marL="342900" lvl="0" indent="-342900">
                  <a:buAutoNum type="arabicPeriod"/>
                </a:pPr>
                <a:endParaRPr lang="en-US"/>
              </a:p>
            </p:txBody>
          </p:sp>
        </mc:Choice>
        <mc:Fallback>
          <p:sp>
            <p:nvSpPr>
              <p:cNvPr id="2758" name="Google Shape;2758;p5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2799800" y="4035825"/>
                <a:ext cx="3544500" cy="503100"/>
              </a:xfrm>
              <a:prstGeom prst="rect">
                <a:avLst/>
              </a:prstGeom>
              <a:blipFill>
                <a:blip r:embed="rId3"/>
                <a:stretch>
                  <a:fillRect l="-515" b="-92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59" name="Google Shape;2759;p5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Formas de </a:t>
            </a:r>
            <a:r>
              <a:rPr lang="en">
                <a:solidFill>
                  <a:schemeClr val="dk2"/>
                </a:solidFill>
              </a:rPr>
              <a:t>comunicación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0" name="Google Shape;2760;p51"/>
          <p:cNvSpPr txBox="1">
            <a:spLocks noGrp="1"/>
          </p:cNvSpPr>
          <p:nvPr>
            <p:ph type="subTitle" idx="5"/>
          </p:nvPr>
        </p:nvSpPr>
        <p:spPr>
          <a:xfrm>
            <a:off x="2799762" y="2543781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compartidas</a:t>
            </a:r>
            <a:endParaRPr/>
          </a:p>
        </p:txBody>
      </p:sp>
      <p:sp>
        <p:nvSpPr>
          <p:cNvPr id="2761" name="Google Shape;2761;p51"/>
          <p:cNvSpPr txBox="1">
            <a:spLocks noGrp="1"/>
          </p:cNvSpPr>
          <p:nvPr>
            <p:ph type="subTitle" idx="6"/>
          </p:nvPr>
        </p:nvSpPr>
        <p:spPr>
          <a:xfrm>
            <a:off x="2799800" y="3694875"/>
            <a:ext cx="3544500" cy="42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privadas</a:t>
            </a:r>
            <a:endParaRPr/>
          </a:p>
        </p:txBody>
      </p:sp>
      <p:grpSp>
        <p:nvGrpSpPr>
          <p:cNvPr id="2762" name="Google Shape;2762;p51"/>
          <p:cNvGrpSpPr/>
          <p:nvPr/>
        </p:nvGrpSpPr>
        <p:grpSpPr>
          <a:xfrm>
            <a:off x="2330970" y="3694934"/>
            <a:ext cx="468790" cy="427090"/>
            <a:chOff x="2306475" y="2701320"/>
            <a:chExt cx="414125" cy="377288"/>
          </a:xfrm>
        </p:grpSpPr>
        <p:sp>
          <p:nvSpPr>
            <p:cNvPr id="2763" name="Google Shape;2763;p51"/>
            <p:cNvSpPr/>
            <p:nvPr/>
          </p:nvSpPr>
          <p:spPr>
            <a:xfrm>
              <a:off x="2529466" y="2851130"/>
              <a:ext cx="95129" cy="77669"/>
            </a:xfrm>
            <a:custGeom>
              <a:avLst/>
              <a:gdLst/>
              <a:ahLst/>
              <a:cxnLst/>
              <a:rect l="l" t="t" r="r" b="b"/>
              <a:pathLst>
                <a:path w="3476" h="2838" extrusionOk="0">
                  <a:moveTo>
                    <a:pt x="2056" y="0"/>
                  </a:moveTo>
                  <a:cubicBezTo>
                    <a:pt x="1557" y="0"/>
                    <a:pt x="633" y="760"/>
                    <a:pt x="0" y="1420"/>
                  </a:cubicBezTo>
                  <a:cubicBezTo>
                    <a:pt x="635" y="2078"/>
                    <a:pt x="1560" y="2838"/>
                    <a:pt x="2056" y="2838"/>
                  </a:cubicBezTo>
                  <a:cubicBezTo>
                    <a:pt x="2838" y="2838"/>
                    <a:pt x="3474" y="2202"/>
                    <a:pt x="3474" y="1420"/>
                  </a:cubicBezTo>
                  <a:cubicBezTo>
                    <a:pt x="3475" y="638"/>
                    <a:pt x="2839" y="0"/>
                    <a:pt x="20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2402453" y="2851130"/>
              <a:ext cx="95102" cy="77669"/>
            </a:xfrm>
            <a:custGeom>
              <a:avLst/>
              <a:gdLst/>
              <a:ahLst/>
              <a:cxnLst/>
              <a:rect l="l" t="t" r="r" b="b"/>
              <a:pathLst>
                <a:path w="3475" h="2838" extrusionOk="0">
                  <a:moveTo>
                    <a:pt x="1420" y="0"/>
                  </a:moveTo>
                  <a:cubicBezTo>
                    <a:pt x="638" y="0"/>
                    <a:pt x="1" y="638"/>
                    <a:pt x="1" y="1420"/>
                  </a:cubicBezTo>
                  <a:cubicBezTo>
                    <a:pt x="1" y="2202"/>
                    <a:pt x="638" y="2838"/>
                    <a:pt x="1420" y="2838"/>
                  </a:cubicBezTo>
                  <a:cubicBezTo>
                    <a:pt x="1917" y="2838"/>
                    <a:pt x="2841" y="2078"/>
                    <a:pt x="3474" y="1420"/>
                  </a:cubicBezTo>
                  <a:cubicBezTo>
                    <a:pt x="2841" y="762"/>
                    <a:pt x="1917" y="0"/>
                    <a:pt x="14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2306475" y="2701320"/>
              <a:ext cx="414125" cy="377288"/>
            </a:xfrm>
            <a:custGeom>
              <a:avLst/>
              <a:gdLst/>
              <a:ahLst/>
              <a:cxnLst/>
              <a:rect l="l" t="t" r="r" b="b"/>
              <a:pathLst>
                <a:path w="15132" h="13786" extrusionOk="0">
                  <a:moveTo>
                    <a:pt x="10204" y="4664"/>
                  </a:moveTo>
                  <a:cubicBezTo>
                    <a:pt x="11433" y="4664"/>
                    <a:pt x="12433" y="5663"/>
                    <a:pt x="12433" y="6894"/>
                  </a:cubicBezTo>
                  <a:cubicBezTo>
                    <a:pt x="12433" y="8121"/>
                    <a:pt x="11434" y="9123"/>
                    <a:pt x="10204" y="9123"/>
                  </a:cubicBezTo>
                  <a:cubicBezTo>
                    <a:pt x="9678" y="9123"/>
                    <a:pt x="9041" y="8793"/>
                    <a:pt x="8257" y="8112"/>
                  </a:cubicBezTo>
                  <a:cubicBezTo>
                    <a:pt x="7981" y="7870"/>
                    <a:pt x="7738" y="7633"/>
                    <a:pt x="7565" y="7454"/>
                  </a:cubicBezTo>
                  <a:cubicBezTo>
                    <a:pt x="7394" y="7633"/>
                    <a:pt x="7151" y="7870"/>
                    <a:pt x="6875" y="8112"/>
                  </a:cubicBezTo>
                  <a:cubicBezTo>
                    <a:pt x="6090" y="8793"/>
                    <a:pt x="5454" y="9123"/>
                    <a:pt x="4929" y="9123"/>
                  </a:cubicBezTo>
                  <a:cubicBezTo>
                    <a:pt x="3698" y="9123"/>
                    <a:pt x="2699" y="8124"/>
                    <a:pt x="2699" y="6894"/>
                  </a:cubicBezTo>
                  <a:cubicBezTo>
                    <a:pt x="2699" y="5663"/>
                    <a:pt x="3698" y="4664"/>
                    <a:pt x="4929" y="4664"/>
                  </a:cubicBezTo>
                  <a:cubicBezTo>
                    <a:pt x="5454" y="4664"/>
                    <a:pt x="6090" y="4993"/>
                    <a:pt x="6875" y="5675"/>
                  </a:cubicBezTo>
                  <a:cubicBezTo>
                    <a:pt x="7151" y="5915"/>
                    <a:pt x="7394" y="6154"/>
                    <a:pt x="7565" y="6333"/>
                  </a:cubicBezTo>
                  <a:cubicBezTo>
                    <a:pt x="7738" y="6154"/>
                    <a:pt x="7981" y="5915"/>
                    <a:pt x="8257" y="5675"/>
                  </a:cubicBezTo>
                  <a:cubicBezTo>
                    <a:pt x="9041" y="4993"/>
                    <a:pt x="9678" y="4664"/>
                    <a:pt x="10204" y="4664"/>
                  </a:cubicBezTo>
                  <a:close/>
                  <a:moveTo>
                    <a:pt x="7566" y="0"/>
                  </a:moveTo>
                  <a:cubicBezTo>
                    <a:pt x="5803" y="0"/>
                    <a:pt x="4040" y="674"/>
                    <a:pt x="2693" y="2020"/>
                  </a:cubicBezTo>
                  <a:cubicBezTo>
                    <a:pt x="0" y="4713"/>
                    <a:pt x="0" y="9073"/>
                    <a:pt x="2693" y="11766"/>
                  </a:cubicBezTo>
                  <a:cubicBezTo>
                    <a:pt x="4040" y="13112"/>
                    <a:pt x="5803" y="13786"/>
                    <a:pt x="7566" y="13786"/>
                  </a:cubicBezTo>
                  <a:cubicBezTo>
                    <a:pt x="9329" y="13786"/>
                    <a:pt x="11093" y="13112"/>
                    <a:pt x="12439" y="11766"/>
                  </a:cubicBezTo>
                  <a:cubicBezTo>
                    <a:pt x="15132" y="9073"/>
                    <a:pt x="15132" y="4713"/>
                    <a:pt x="12439" y="2020"/>
                  </a:cubicBezTo>
                  <a:cubicBezTo>
                    <a:pt x="11093" y="674"/>
                    <a:pt x="9329" y="0"/>
                    <a:pt x="75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6" name="Google Shape;2766;p51"/>
          <p:cNvGrpSpPr/>
          <p:nvPr/>
        </p:nvGrpSpPr>
        <p:grpSpPr>
          <a:xfrm>
            <a:off x="2376805" y="1392697"/>
            <a:ext cx="377120" cy="427214"/>
            <a:chOff x="2345830" y="2103504"/>
            <a:chExt cx="333145" cy="377398"/>
          </a:xfrm>
        </p:grpSpPr>
        <p:sp>
          <p:nvSpPr>
            <p:cNvPr id="2767" name="Google Shape;2767;p51"/>
            <p:cNvSpPr/>
            <p:nvPr/>
          </p:nvSpPr>
          <p:spPr>
            <a:xfrm>
              <a:off x="2345830" y="2103586"/>
              <a:ext cx="100220" cy="377316"/>
            </a:xfrm>
            <a:custGeom>
              <a:avLst/>
              <a:gdLst/>
              <a:ahLst/>
              <a:cxnLst/>
              <a:rect l="l" t="t" r="r" b="b"/>
              <a:pathLst>
                <a:path w="3662" h="13787" extrusionOk="0">
                  <a:moveTo>
                    <a:pt x="1" y="0"/>
                  </a:moveTo>
                  <a:lnTo>
                    <a:pt x="1" y="1613"/>
                  </a:lnTo>
                  <a:lnTo>
                    <a:pt x="1617" y="1613"/>
                  </a:lnTo>
                  <a:lnTo>
                    <a:pt x="1617" y="2420"/>
                  </a:lnTo>
                  <a:lnTo>
                    <a:pt x="1" y="2420"/>
                  </a:lnTo>
                  <a:lnTo>
                    <a:pt x="1" y="3255"/>
                  </a:lnTo>
                  <a:lnTo>
                    <a:pt x="2021" y="3255"/>
                  </a:lnTo>
                  <a:lnTo>
                    <a:pt x="2021" y="4064"/>
                  </a:lnTo>
                  <a:lnTo>
                    <a:pt x="1" y="4064"/>
                  </a:lnTo>
                  <a:lnTo>
                    <a:pt x="1" y="4871"/>
                  </a:lnTo>
                  <a:lnTo>
                    <a:pt x="1617" y="4871"/>
                  </a:lnTo>
                  <a:lnTo>
                    <a:pt x="1617" y="5680"/>
                  </a:lnTo>
                  <a:lnTo>
                    <a:pt x="1" y="5680"/>
                  </a:lnTo>
                  <a:lnTo>
                    <a:pt x="1" y="6487"/>
                  </a:lnTo>
                  <a:lnTo>
                    <a:pt x="2021" y="6487"/>
                  </a:lnTo>
                  <a:lnTo>
                    <a:pt x="2021" y="7295"/>
                  </a:lnTo>
                  <a:lnTo>
                    <a:pt x="1" y="7295"/>
                  </a:lnTo>
                  <a:lnTo>
                    <a:pt x="1" y="8102"/>
                  </a:lnTo>
                  <a:lnTo>
                    <a:pt x="1617" y="8102"/>
                  </a:lnTo>
                  <a:lnTo>
                    <a:pt x="1617" y="8911"/>
                  </a:lnTo>
                  <a:lnTo>
                    <a:pt x="1" y="8911"/>
                  </a:lnTo>
                  <a:lnTo>
                    <a:pt x="1" y="9718"/>
                  </a:lnTo>
                  <a:lnTo>
                    <a:pt x="2021" y="9718"/>
                  </a:lnTo>
                  <a:lnTo>
                    <a:pt x="2021" y="10527"/>
                  </a:lnTo>
                  <a:lnTo>
                    <a:pt x="1" y="10527"/>
                  </a:lnTo>
                  <a:lnTo>
                    <a:pt x="1" y="11362"/>
                  </a:lnTo>
                  <a:lnTo>
                    <a:pt x="1617" y="11362"/>
                  </a:lnTo>
                  <a:lnTo>
                    <a:pt x="1617" y="12170"/>
                  </a:lnTo>
                  <a:lnTo>
                    <a:pt x="1" y="12170"/>
                  </a:lnTo>
                  <a:lnTo>
                    <a:pt x="1" y="13786"/>
                  </a:lnTo>
                  <a:lnTo>
                    <a:pt x="3662" y="13786"/>
                  </a:lnTo>
                  <a:lnTo>
                    <a:pt x="3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2478945" y="2314207"/>
              <a:ext cx="199837" cy="99891"/>
            </a:xfrm>
            <a:custGeom>
              <a:avLst/>
              <a:gdLst/>
              <a:ahLst/>
              <a:cxnLst/>
              <a:rect l="l" t="t" r="r" b="b"/>
              <a:pathLst>
                <a:path w="7302" h="3650" extrusionOk="0">
                  <a:moveTo>
                    <a:pt x="0" y="1"/>
                  </a:moveTo>
                  <a:cubicBezTo>
                    <a:pt x="0" y="2013"/>
                    <a:pt x="1638" y="3650"/>
                    <a:pt x="3649" y="3650"/>
                  </a:cubicBezTo>
                  <a:cubicBezTo>
                    <a:pt x="5659" y="3650"/>
                    <a:pt x="7301" y="2013"/>
                    <a:pt x="7301" y="1"/>
                  </a:cubicBezTo>
                  <a:lnTo>
                    <a:pt x="6490" y="1"/>
                  </a:lnTo>
                  <a:cubicBezTo>
                    <a:pt x="6490" y="1568"/>
                    <a:pt x="5216" y="2839"/>
                    <a:pt x="3651" y="2839"/>
                  </a:cubicBezTo>
                  <a:cubicBezTo>
                    <a:pt x="2085" y="2839"/>
                    <a:pt x="812" y="1568"/>
                    <a:pt x="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2479274" y="2401947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548" y="1"/>
                  </a:moveTo>
                  <a:lnTo>
                    <a:pt x="0" y="1596"/>
                  </a:lnTo>
                  <a:lnTo>
                    <a:pt x="0" y="2880"/>
                  </a:lnTo>
                  <a:lnTo>
                    <a:pt x="807" y="2880"/>
                  </a:lnTo>
                  <a:lnTo>
                    <a:pt x="807" y="1730"/>
                  </a:lnTo>
                  <a:lnTo>
                    <a:pt x="1217" y="538"/>
                  </a:lnTo>
                  <a:cubicBezTo>
                    <a:pt x="977" y="380"/>
                    <a:pt x="753" y="200"/>
                    <a:pt x="5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2523554" y="2230626"/>
              <a:ext cx="110510" cy="118337"/>
            </a:xfrm>
            <a:custGeom>
              <a:avLst/>
              <a:gdLst/>
              <a:ahLst/>
              <a:cxnLst/>
              <a:rect l="l" t="t" r="r" b="b"/>
              <a:pathLst>
                <a:path w="4038" h="4324" extrusionOk="0">
                  <a:moveTo>
                    <a:pt x="1085" y="0"/>
                  </a:moveTo>
                  <a:lnTo>
                    <a:pt x="1" y="3143"/>
                  </a:lnTo>
                  <a:cubicBezTo>
                    <a:pt x="20" y="3590"/>
                    <a:pt x="185" y="3999"/>
                    <a:pt x="448" y="4324"/>
                  </a:cubicBezTo>
                  <a:lnTo>
                    <a:pt x="1028" y="2652"/>
                  </a:lnTo>
                  <a:lnTo>
                    <a:pt x="3015" y="2652"/>
                  </a:lnTo>
                  <a:lnTo>
                    <a:pt x="3592" y="4324"/>
                  </a:lnTo>
                  <a:cubicBezTo>
                    <a:pt x="3856" y="3997"/>
                    <a:pt x="4020" y="3590"/>
                    <a:pt x="4038" y="3143"/>
                  </a:cubicBezTo>
                  <a:lnTo>
                    <a:pt x="2953" y="0"/>
                  </a:lnTo>
                  <a:cubicBezTo>
                    <a:pt x="2717" y="124"/>
                    <a:pt x="2456" y="202"/>
                    <a:pt x="2176" y="224"/>
                  </a:cubicBezTo>
                  <a:lnTo>
                    <a:pt x="2735" y="1845"/>
                  </a:lnTo>
                  <a:lnTo>
                    <a:pt x="1305" y="1845"/>
                  </a:lnTo>
                  <a:lnTo>
                    <a:pt x="1864" y="224"/>
                  </a:lnTo>
                  <a:cubicBezTo>
                    <a:pt x="1585" y="202"/>
                    <a:pt x="1321" y="124"/>
                    <a:pt x="10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2645641" y="2402002"/>
              <a:ext cx="33334" cy="78818"/>
            </a:xfrm>
            <a:custGeom>
              <a:avLst/>
              <a:gdLst/>
              <a:ahLst/>
              <a:cxnLst/>
              <a:rect l="l" t="t" r="r" b="b"/>
              <a:pathLst>
                <a:path w="1218" h="2880" extrusionOk="0">
                  <a:moveTo>
                    <a:pt x="669" y="0"/>
                  </a:moveTo>
                  <a:cubicBezTo>
                    <a:pt x="465" y="200"/>
                    <a:pt x="239" y="381"/>
                    <a:pt x="0" y="537"/>
                  </a:cubicBezTo>
                  <a:lnTo>
                    <a:pt x="409" y="1730"/>
                  </a:lnTo>
                  <a:lnTo>
                    <a:pt x="409" y="2879"/>
                  </a:lnTo>
                  <a:lnTo>
                    <a:pt x="1218" y="2879"/>
                  </a:lnTo>
                  <a:lnTo>
                    <a:pt x="1218" y="1594"/>
                  </a:lnTo>
                  <a:lnTo>
                    <a:pt x="6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2545530" y="2103504"/>
              <a:ext cx="67215" cy="111003"/>
            </a:xfrm>
            <a:custGeom>
              <a:avLst/>
              <a:gdLst/>
              <a:ahLst/>
              <a:cxnLst/>
              <a:rect l="l" t="t" r="r" b="b"/>
              <a:pathLst>
                <a:path w="2456" h="4056" extrusionOk="0">
                  <a:moveTo>
                    <a:pt x="808" y="0"/>
                  </a:moveTo>
                  <a:lnTo>
                    <a:pt x="808" y="1691"/>
                  </a:lnTo>
                  <a:cubicBezTo>
                    <a:pt x="338" y="1859"/>
                    <a:pt x="0" y="2309"/>
                    <a:pt x="0" y="2838"/>
                  </a:cubicBezTo>
                  <a:cubicBezTo>
                    <a:pt x="0" y="3508"/>
                    <a:pt x="543" y="4056"/>
                    <a:pt x="1213" y="4056"/>
                  </a:cubicBezTo>
                  <a:cubicBezTo>
                    <a:pt x="1243" y="4056"/>
                    <a:pt x="1274" y="4054"/>
                    <a:pt x="1305" y="4052"/>
                  </a:cubicBezTo>
                  <a:cubicBezTo>
                    <a:pt x="1907" y="4006"/>
                    <a:pt x="2386" y="3515"/>
                    <a:pt x="2422" y="2911"/>
                  </a:cubicBezTo>
                  <a:cubicBezTo>
                    <a:pt x="2456" y="2351"/>
                    <a:pt x="2109" y="1867"/>
                    <a:pt x="1616" y="1691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3" name="Google Shape;2773;p51"/>
          <p:cNvGrpSpPr/>
          <p:nvPr/>
        </p:nvGrpSpPr>
        <p:grpSpPr>
          <a:xfrm>
            <a:off x="2401837" y="2543877"/>
            <a:ext cx="327056" cy="427059"/>
            <a:chOff x="2345830" y="1505689"/>
            <a:chExt cx="288919" cy="377261"/>
          </a:xfrm>
        </p:grpSpPr>
        <p:sp>
          <p:nvSpPr>
            <p:cNvPr id="2774" name="Google Shape;2774;p51"/>
            <p:cNvSpPr/>
            <p:nvPr/>
          </p:nvSpPr>
          <p:spPr>
            <a:xfrm>
              <a:off x="2345830" y="1805308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1"/>
                  </a:moveTo>
                  <a:cubicBezTo>
                    <a:pt x="2360" y="1"/>
                    <a:pt x="1" y="635"/>
                    <a:pt x="1" y="1419"/>
                  </a:cubicBezTo>
                  <a:cubicBezTo>
                    <a:pt x="1" y="2202"/>
                    <a:pt x="2360" y="2837"/>
                    <a:pt x="5272" y="2837"/>
                  </a:cubicBezTo>
                  <a:cubicBezTo>
                    <a:pt x="8183" y="2837"/>
                    <a:pt x="10544" y="2202"/>
                    <a:pt x="10544" y="1419"/>
                  </a:cubicBezTo>
                  <a:cubicBezTo>
                    <a:pt x="10544" y="635"/>
                    <a:pt x="8183" y="1"/>
                    <a:pt x="52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2345884" y="1580265"/>
              <a:ext cx="288864" cy="228354"/>
            </a:xfrm>
            <a:custGeom>
              <a:avLst/>
              <a:gdLst/>
              <a:ahLst/>
              <a:cxnLst/>
              <a:rect l="l" t="t" r="r" b="b"/>
              <a:pathLst>
                <a:path w="10555" h="8344" extrusionOk="0">
                  <a:moveTo>
                    <a:pt x="5681" y="2552"/>
                  </a:moveTo>
                  <a:lnTo>
                    <a:pt x="5681" y="3361"/>
                  </a:lnTo>
                  <a:lnTo>
                    <a:pt x="4874" y="3361"/>
                  </a:lnTo>
                  <a:lnTo>
                    <a:pt x="4874" y="2552"/>
                  </a:lnTo>
                  <a:close/>
                  <a:moveTo>
                    <a:pt x="8364" y="2018"/>
                  </a:moveTo>
                  <a:lnTo>
                    <a:pt x="8936" y="2590"/>
                  </a:lnTo>
                  <a:lnTo>
                    <a:pt x="8507" y="3021"/>
                  </a:lnTo>
                  <a:lnTo>
                    <a:pt x="8936" y="3451"/>
                  </a:lnTo>
                  <a:lnTo>
                    <a:pt x="8364" y="4025"/>
                  </a:lnTo>
                  <a:lnTo>
                    <a:pt x="7933" y="3594"/>
                  </a:lnTo>
                  <a:lnTo>
                    <a:pt x="7504" y="4025"/>
                  </a:lnTo>
                  <a:lnTo>
                    <a:pt x="6930" y="3451"/>
                  </a:lnTo>
                  <a:lnTo>
                    <a:pt x="7360" y="3021"/>
                  </a:lnTo>
                  <a:lnTo>
                    <a:pt x="6930" y="2590"/>
                  </a:lnTo>
                  <a:lnTo>
                    <a:pt x="7504" y="2018"/>
                  </a:lnTo>
                  <a:lnTo>
                    <a:pt x="7933" y="2447"/>
                  </a:lnTo>
                  <a:lnTo>
                    <a:pt x="8364" y="2018"/>
                  </a:lnTo>
                  <a:close/>
                  <a:moveTo>
                    <a:pt x="3348" y="1856"/>
                  </a:moveTo>
                  <a:lnTo>
                    <a:pt x="3919" y="2428"/>
                  </a:lnTo>
                  <a:lnTo>
                    <a:pt x="3230" y="3120"/>
                  </a:lnTo>
                  <a:lnTo>
                    <a:pt x="3230" y="4168"/>
                  </a:lnTo>
                  <a:lnTo>
                    <a:pt x="2422" y="4168"/>
                  </a:lnTo>
                  <a:lnTo>
                    <a:pt x="2422" y="3120"/>
                  </a:lnTo>
                  <a:lnTo>
                    <a:pt x="1733" y="2428"/>
                  </a:lnTo>
                  <a:lnTo>
                    <a:pt x="2304" y="1856"/>
                  </a:lnTo>
                  <a:lnTo>
                    <a:pt x="2826" y="2379"/>
                  </a:lnTo>
                  <a:lnTo>
                    <a:pt x="3348" y="1856"/>
                  </a:lnTo>
                  <a:close/>
                  <a:moveTo>
                    <a:pt x="5681" y="4168"/>
                  </a:moveTo>
                  <a:lnTo>
                    <a:pt x="5681" y="4976"/>
                  </a:lnTo>
                  <a:lnTo>
                    <a:pt x="4874" y="4976"/>
                  </a:lnTo>
                  <a:lnTo>
                    <a:pt x="4874" y="4168"/>
                  </a:lnTo>
                  <a:close/>
                  <a:moveTo>
                    <a:pt x="5681" y="5783"/>
                  </a:moveTo>
                  <a:lnTo>
                    <a:pt x="5681" y="6592"/>
                  </a:lnTo>
                  <a:lnTo>
                    <a:pt x="4874" y="6592"/>
                  </a:lnTo>
                  <a:lnTo>
                    <a:pt x="4874" y="5783"/>
                  </a:lnTo>
                  <a:close/>
                  <a:moveTo>
                    <a:pt x="7295" y="5783"/>
                  </a:moveTo>
                  <a:lnTo>
                    <a:pt x="7295" y="6592"/>
                  </a:lnTo>
                  <a:lnTo>
                    <a:pt x="6487" y="6592"/>
                  </a:lnTo>
                  <a:lnTo>
                    <a:pt x="6487" y="5783"/>
                  </a:lnTo>
                  <a:close/>
                  <a:moveTo>
                    <a:pt x="8911" y="5783"/>
                  </a:moveTo>
                  <a:lnTo>
                    <a:pt x="8911" y="6592"/>
                  </a:lnTo>
                  <a:lnTo>
                    <a:pt x="8103" y="6592"/>
                  </a:lnTo>
                  <a:lnTo>
                    <a:pt x="8103" y="5783"/>
                  </a:lnTo>
                  <a:close/>
                  <a:moveTo>
                    <a:pt x="0" y="1"/>
                  </a:moveTo>
                  <a:lnTo>
                    <a:pt x="0" y="8343"/>
                  </a:lnTo>
                  <a:cubicBezTo>
                    <a:pt x="1261" y="7533"/>
                    <a:pt x="3782" y="7411"/>
                    <a:pt x="5277" y="7411"/>
                  </a:cubicBezTo>
                  <a:cubicBezTo>
                    <a:pt x="6775" y="7411"/>
                    <a:pt x="9295" y="7533"/>
                    <a:pt x="10555" y="8343"/>
                  </a:cubicBezTo>
                  <a:lnTo>
                    <a:pt x="10555" y="1"/>
                  </a:lnTo>
                  <a:cubicBezTo>
                    <a:pt x="9372" y="758"/>
                    <a:pt x="7090" y="908"/>
                    <a:pt x="5681" y="930"/>
                  </a:cubicBezTo>
                  <a:lnTo>
                    <a:pt x="5681" y="1743"/>
                  </a:lnTo>
                  <a:lnTo>
                    <a:pt x="4874" y="1743"/>
                  </a:lnTo>
                  <a:lnTo>
                    <a:pt x="4874" y="930"/>
                  </a:lnTo>
                  <a:cubicBezTo>
                    <a:pt x="3463" y="908"/>
                    <a:pt x="1181" y="75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2345830" y="1505689"/>
              <a:ext cx="288563" cy="77642"/>
            </a:xfrm>
            <a:custGeom>
              <a:avLst/>
              <a:gdLst/>
              <a:ahLst/>
              <a:cxnLst/>
              <a:rect l="l" t="t" r="r" b="b"/>
              <a:pathLst>
                <a:path w="10544" h="2837" extrusionOk="0">
                  <a:moveTo>
                    <a:pt x="5272" y="0"/>
                  </a:moveTo>
                  <a:cubicBezTo>
                    <a:pt x="2360" y="0"/>
                    <a:pt x="1" y="635"/>
                    <a:pt x="1" y="1418"/>
                  </a:cubicBezTo>
                  <a:cubicBezTo>
                    <a:pt x="1" y="2202"/>
                    <a:pt x="2360" y="2836"/>
                    <a:pt x="5272" y="2836"/>
                  </a:cubicBezTo>
                  <a:cubicBezTo>
                    <a:pt x="8183" y="2836"/>
                    <a:pt x="10544" y="2202"/>
                    <a:pt x="10544" y="1418"/>
                  </a:cubicBezTo>
                  <a:cubicBezTo>
                    <a:pt x="10544" y="635"/>
                    <a:pt x="8183" y="0"/>
                    <a:pt x="5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7" name="Google Shape;2777;p51"/>
          <p:cNvSpPr/>
          <p:nvPr/>
        </p:nvSpPr>
        <p:spPr>
          <a:xfrm>
            <a:off x="6628555" y="1392693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51"/>
          <p:cNvSpPr/>
          <p:nvPr/>
        </p:nvSpPr>
        <p:spPr>
          <a:xfrm>
            <a:off x="1195647" y="18198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51"/>
          <p:cNvSpPr/>
          <p:nvPr/>
        </p:nvSpPr>
        <p:spPr>
          <a:xfrm>
            <a:off x="7462797" y="28044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0" name="Google Shape;2780;p51"/>
          <p:cNvGrpSpPr/>
          <p:nvPr/>
        </p:nvGrpSpPr>
        <p:grpSpPr>
          <a:xfrm>
            <a:off x="7777516" y="-3"/>
            <a:ext cx="1323300" cy="931800"/>
            <a:chOff x="7777516" y="-3"/>
            <a:chExt cx="1323300" cy="931800"/>
          </a:xfrm>
        </p:grpSpPr>
        <p:sp>
          <p:nvSpPr>
            <p:cNvPr id="2781" name="Google Shape;2781;p51"/>
            <p:cNvSpPr/>
            <p:nvPr/>
          </p:nvSpPr>
          <p:spPr>
            <a:xfrm>
              <a:off x="8348717" y="57701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 rot="10800000">
              <a:off x="7841266" y="-3"/>
              <a:ext cx="1078200" cy="931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 rot="10800000">
              <a:off x="7777516" y="2095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8495152" y="282175"/>
              <a:ext cx="377100" cy="326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5" name="Google Shape;2785;p51"/>
          <p:cNvGrpSpPr/>
          <p:nvPr/>
        </p:nvGrpSpPr>
        <p:grpSpPr>
          <a:xfrm>
            <a:off x="176002" y="3942803"/>
            <a:ext cx="1492649" cy="1211100"/>
            <a:chOff x="176002" y="3942803"/>
            <a:chExt cx="1492649" cy="1211100"/>
          </a:xfrm>
        </p:grpSpPr>
        <p:sp>
          <p:nvSpPr>
            <p:cNvPr id="2786" name="Google Shape;2786;p51"/>
            <p:cNvSpPr/>
            <p:nvPr/>
          </p:nvSpPr>
          <p:spPr>
            <a:xfrm>
              <a:off x="176002" y="3942803"/>
              <a:ext cx="1401300" cy="1211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38600" y="4132334"/>
              <a:ext cx="1076100" cy="931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720052" y="4042250"/>
              <a:ext cx="948600" cy="819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9" name="Google Shape;2789;p51"/>
          <p:cNvGrpSpPr/>
          <p:nvPr/>
        </p:nvGrpSpPr>
        <p:grpSpPr>
          <a:xfrm>
            <a:off x="7923941" y="4407803"/>
            <a:ext cx="938750" cy="732347"/>
            <a:chOff x="7923941" y="4407803"/>
            <a:chExt cx="938750" cy="732347"/>
          </a:xfrm>
        </p:grpSpPr>
        <p:sp>
          <p:nvSpPr>
            <p:cNvPr id="2790" name="Google Shape;2790;p51"/>
            <p:cNvSpPr/>
            <p:nvPr/>
          </p:nvSpPr>
          <p:spPr>
            <a:xfrm rot="10800000">
              <a:off x="8110592" y="4490350"/>
              <a:ext cx="752100" cy="649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 rot="10800000">
              <a:off x="7923941" y="4407803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53"/>
          <p:cNvSpPr txBox="1">
            <a:spLocks noGrp="1"/>
          </p:cNvSpPr>
          <p:nvPr>
            <p:ph type="subTitle" idx="1"/>
          </p:nvPr>
        </p:nvSpPr>
        <p:spPr>
          <a:xfrm>
            <a:off x="1510763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Granularidad</a:t>
            </a:r>
            <a:endParaRPr/>
          </a:p>
        </p:txBody>
      </p:sp>
      <p:sp>
        <p:nvSpPr>
          <p:cNvPr id="2831" name="Google Shape;2831;p53"/>
          <p:cNvSpPr txBox="1">
            <a:spLocks noGrp="1"/>
          </p:cNvSpPr>
          <p:nvPr>
            <p:ph type="subTitle" idx="2"/>
          </p:nvPr>
        </p:nvSpPr>
        <p:spPr>
          <a:xfrm>
            <a:off x="4632338" y="2274925"/>
            <a:ext cx="3000900" cy="4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Balance de carga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2" name="Google Shape;2832;p53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1582302" y="2445333"/>
                <a:ext cx="3000900" cy="1049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/>
                  <a:t>Gruesa: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MX" b="0" i="1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MX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s-MX" b="0"/>
                  <a:t> fases.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MX"/>
                  <a:t> </a:t>
                </a:r>
                <a:endParaRPr/>
              </a:p>
            </p:txBody>
          </p:sp>
        </mc:Choice>
        <mc:Fallback xmlns="">
          <p:sp>
            <p:nvSpPr>
              <p:cNvPr id="2832" name="Google Shape;2832;p5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1582302" y="2445333"/>
                <a:ext cx="3000900" cy="1049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3" name="Google Shape;2833;p53"/>
          <p:cNvSpPr txBox="1">
            <a:spLocks noGrp="1"/>
          </p:cNvSpPr>
          <p:nvPr>
            <p:ph type="subTitle" idx="4"/>
          </p:nvPr>
        </p:nvSpPr>
        <p:spPr>
          <a:xfrm>
            <a:off x="4654740" y="2445333"/>
            <a:ext cx="3000900" cy="104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Estático: las tareas se distribuyen en tiempo de compilación.</a:t>
            </a:r>
            <a:endParaRPr/>
          </a:p>
        </p:txBody>
      </p:sp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Paralelismo de </a:t>
            </a:r>
            <a:r>
              <a:rPr lang="en">
                <a:solidFill>
                  <a:schemeClr val="dk2"/>
                </a:solidFill>
              </a:rPr>
              <a:t>datos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2835" name="Google Shape;2835;p53"/>
          <p:cNvGrpSpPr/>
          <p:nvPr/>
        </p:nvGrpSpPr>
        <p:grpSpPr>
          <a:xfrm>
            <a:off x="5896612" y="1726548"/>
            <a:ext cx="472351" cy="472180"/>
            <a:chOff x="3163926" y="2701347"/>
            <a:chExt cx="377398" cy="377261"/>
          </a:xfrm>
        </p:grpSpPr>
        <p:sp>
          <p:nvSpPr>
            <p:cNvPr id="2836" name="Google Shape;2836;p53"/>
            <p:cNvSpPr/>
            <p:nvPr/>
          </p:nvSpPr>
          <p:spPr>
            <a:xfrm>
              <a:off x="3275230" y="2813636"/>
              <a:ext cx="95294" cy="138343"/>
            </a:xfrm>
            <a:custGeom>
              <a:avLst/>
              <a:gdLst/>
              <a:ahLst/>
              <a:cxnLst/>
              <a:rect l="l" t="t" r="r" b="b"/>
              <a:pathLst>
                <a:path w="3482" h="5055" extrusionOk="0">
                  <a:moveTo>
                    <a:pt x="0" y="1"/>
                  </a:moveTo>
                  <a:lnTo>
                    <a:pt x="0" y="5055"/>
                  </a:lnTo>
                  <a:lnTo>
                    <a:pt x="3481" y="1574"/>
                  </a:lnTo>
                  <a:cubicBezTo>
                    <a:pt x="2497" y="703"/>
                    <a:pt x="1293" y="162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3"/>
            <p:cNvSpPr/>
            <p:nvPr/>
          </p:nvSpPr>
          <p:spPr>
            <a:xfrm>
              <a:off x="3290610" y="2872093"/>
              <a:ext cx="138288" cy="95266"/>
            </a:xfrm>
            <a:custGeom>
              <a:avLst/>
              <a:gdLst/>
              <a:ahLst/>
              <a:cxnLst/>
              <a:rect l="l" t="t" r="r" b="b"/>
              <a:pathLst>
                <a:path w="5053" h="3481" extrusionOk="0">
                  <a:moveTo>
                    <a:pt x="3481" y="0"/>
                  </a:moveTo>
                  <a:lnTo>
                    <a:pt x="1" y="3481"/>
                  </a:lnTo>
                  <a:lnTo>
                    <a:pt x="5053" y="3481"/>
                  </a:lnTo>
                  <a:cubicBezTo>
                    <a:pt x="4892" y="2188"/>
                    <a:pt x="4351" y="984"/>
                    <a:pt x="3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3"/>
            <p:cNvSpPr/>
            <p:nvPr/>
          </p:nvSpPr>
          <p:spPr>
            <a:xfrm>
              <a:off x="3320249" y="2702004"/>
              <a:ext cx="220965" cy="220938"/>
            </a:xfrm>
            <a:custGeom>
              <a:avLst/>
              <a:gdLst/>
              <a:ahLst/>
              <a:cxnLst/>
              <a:rect l="l" t="t" r="r" b="b"/>
              <a:pathLst>
                <a:path w="8074" h="8073" extrusionOk="0">
                  <a:moveTo>
                    <a:pt x="1355" y="0"/>
                  </a:moveTo>
                  <a:lnTo>
                    <a:pt x="1" y="1355"/>
                  </a:lnTo>
                  <a:lnTo>
                    <a:pt x="1339" y="2863"/>
                  </a:lnTo>
                  <a:lnTo>
                    <a:pt x="1945" y="2324"/>
                  </a:lnTo>
                  <a:lnTo>
                    <a:pt x="1535" y="1861"/>
                  </a:lnTo>
                  <a:lnTo>
                    <a:pt x="1535" y="1861"/>
                  </a:lnTo>
                  <a:cubicBezTo>
                    <a:pt x="2580" y="2041"/>
                    <a:pt x="3529" y="2504"/>
                    <a:pt x="4302" y="3170"/>
                  </a:cubicBezTo>
                  <a:lnTo>
                    <a:pt x="1823" y="5648"/>
                  </a:lnTo>
                  <a:cubicBezTo>
                    <a:pt x="2025" y="5830"/>
                    <a:pt x="2217" y="6022"/>
                    <a:pt x="2397" y="6224"/>
                  </a:cubicBezTo>
                  <a:lnTo>
                    <a:pt x="4877" y="3744"/>
                  </a:lnTo>
                  <a:cubicBezTo>
                    <a:pt x="5556" y="4521"/>
                    <a:pt x="6030" y="5480"/>
                    <a:pt x="6213" y="6538"/>
                  </a:cubicBezTo>
                  <a:lnTo>
                    <a:pt x="5749" y="6126"/>
                  </a:lnTo>
                  <a:lnTo>
                    <a:pt x="5211" y="6733"/>
                  </a:lnTo>
                  <a:lnTo>
                    <a:pt x="6717" y="8073"/>
                  </a:lnTo>
                  <a:lnTo>
                    <a:pt x="8073" y="6717"/>
                  </a:lnTo>
                  <a:lnTo>
                    <a:pt x="7499" y="6143"/>
                  </a:lnTo>
                  <a:lnTo>
                    <a:pt x="7042" y="6600"/>
                  </a:lnTo>
                  <a:cubicBezTo>
                    <a:pt x="6865" y="5324"/>
                    <a:pt x="6317" y="4139"/>
                    <a:pt x="5453" y="3167"/>
                  </a:cubicBezTo>
                  <a:lnTo>
                    <a:pt x="7142" y="1477"/>
                  </a:lnTo>
                  <a:lnTo>
                    <a:pt x="6568" y="903"/>
                  </a:lnTo>
                  <a:lnTo>
                    <a:pt x="4877" y="2594"/>
                  </a:lnTo>
                  <a:cubicBezTo>
                    <a:pt x="3912" y="1744"/>
                    <a:pt x="2735" y="1206"/>
                    <a:pt x="1472" y="1030"/>
                  </a:cubicBezTo>
                  <a:lnTo>
                    <a:pt x="1929" y="573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3"/>
            <p:cNvSpPr/>
            <p:nvPr/>
          </p:nvSpPr>
          <p:spPr>
            <a:xfrm>
              <a:off x="3163926" y="2701347"/>
              <a:ext cx="377398" cy="377261"/>
            </a:xfrm>
            <a:custGeom>
              <a:avLst/>
              <a:gdLst/>
              <a:ahLst/>
              <a:cxnLst/>
              <a:rect l="l" t="t" r="r" b="b"/>
              <a:pathLst>
                <a:path w="13790" h="13785" extrusionOk="0">
                  <a:moveTo>
                    <a:pt x="1" y="0"/>
                  </a:moveTo>
                  <a:lnTo>
                    <a:pt x="1" y="2019"/>
                  </a:lnTo>
                  <a:lnTo>
                    <a:pt x="2019" y="2019"/>
                  </a:lnTo>
                  <a:lnTo>
                    <a:pt x="2019" y="2828"/>
                  </a:lnTo>
                  <a:lnTo>
                    <a:pt x="1" y="2828"/>
                  </a:lnTo>
                  <a:lnTo>
                    <a:pt x="1" y="3663"/>
                  </a:lnTo>
                  <a:lnTo>
                    <a:pt x="1617" y="3663"/>
                  </a:lnTo>
                  <a:lnTo>
                    <a:pt x="1617" y="4471"/>
                  </a:lnTo>
                  <a:lnTo>
                    <a:pt x="1" y="4471"/>
                  </a:lnTo>
                  <a:lnTo>
                    <a:pt x="1" y="5278"/>
                  </a:lnTo>
                  <a:lnTo>
                    <a:pt x="2019" y="5278"/>
                  </a:lnTo>
                  <a:lnTo>
                    <a:pt x="2019" y="6087"/>
                  </a:lnTo>
                  <a:lnTo>
                    <a:pt x="1" y="6087"/>
                  </a:lnTo>
                  <a:lnTo>
                    <a:pt x="1" y="6894"/>
                  </a:lnTo>
                  <a:lnTo>
                    <a:pt x="1617" y="6894"/>
                  </a:lnTo>
                  <a:lnTo>
                    <a:pt x="1617" y="7703"/>
                  </a:lnTo>
                  <a:lnTo>
                    <a:pt x="1" y="7703"/>
                  </a:lnTo>
                  <a:lnTo>
                    <a:pt x="1" y="8510"/>
                  </a:lnTo>
                  <a:lnTo>
                    <a:pt x="2019" y="8510"/>
                  </a:lnTo>
                  <a:lnTo>
                    <a:pt x="2019" y="9318"/>
                  </a:lnTo>
                  <a:lnTo>
                    <a:pt x="1" y="9318"/>
                  </a:lnTo>
                  <a:lnTo>
                    <a:pt x="1" y="10126"/>
                  </a:lnTo>
                  <a:lnTo>
                    <a:pt x="1617" y="10126"/>
                  </a:lnTo>
                  <a:lnTo>
                    <a:pt x="1617" y="10961"/>
                  </a:lnTo>
                  <a:lnTo>
                    <a:pt x="1" y="10961"/>
                  </a:lnTo>
                  <a:lnTo>
                    <a:pt x="1" y="13785"/>
                  </a:lnTo>
                  <a:lnTo>
                    <a:pt x="2828" y="13785"/>
                  </a:lnTo>
                  <a:lnTo>
                    <a:pt x="2828" y="12169"/>
                  </a:lnTo>
                  <a:lnTo>
                    <a:pt x="3635" y="12169"/>
                  </a:lnTo>
                  <a:lnTo>
                    <a:pt x="3635" y="13785"/>
                  </a:lnTo>
                  <a:lnTo>
                    <a:pt x="4472" y="13785"/>
                  </a:lnTo>
                  <a:lnTo>
                    <a:pt x="4472" y="11765"/>
                  </a:lnTo>
                  <a:lnTo>
                    <a:pt x="5279" y="11765"/>
                  </a:lnTo>
                  <a:lnTo>
                    <a:pt x="5279" y="13785"/>
                  </a:lnTo>
                  <a:lnTo>
                    <a:pt x="6087" y="13785"/>
                  </a:lnTo>
                  <a:lnTo>
                    <a:pt x="6087" y="12169"/>
                  </a:lnTo>
                  <a:lnTo>
                    <a:pt x="6895" y="12169"/>
                  </a:lnTo>
                  <a:lnTo>
                    <a:pt x="6895" y="13785"/>
                  </a:lnTo>
                  <a:lnTo>
                    <a:pt x="7703" y="13785"/>
                  </a:lnTo>
                  <a:lnTo>
                    <a:pt x="7703" y="11765"/>
                  </a:lnTo>
                  <a:lnTo>
                    <a:pt x="8510" y="11765"/>
                  </a:lnTo>
                  <a:lnTo>
                    <a:pt x="8510" y="13785"/>
                  </a:lnTo>
                  <a:lnTo>
                    <a:pt x="9319" y="13785"/>
                  </a:lnTo>
                  <a:lnTo>
                    <a:pt x="9319" y="12169"/>
                  </a:lnTo>
                  <a:lnTo>
                    <a:pt x="10126" y="12169"/>
                  </a:lnTo>
                  <a:lnTo>
                    <a:pt x="10126" y="13785"/>
                  </a:lnTo>
                  <a:lnTo>
                    <a:pt x="10961" y="13785"/>
                  </a:lnTo>
                  <a:lnTo>
                    <a:pt x="10961" y="11765"/>
                  </a:lnTo>
                  <a:lnTo>
                    <a:pt x="11770" y="11765"/>
                  </a:lnTo>
                  <a:lnTo>
                    <a:pt x="11770" y="13785"/>
                  </a:lnTo>
                  <a:lnTo>
                    <a:pt x="13790" y="13785"/>
                  </a:lnTo>
                  <a:lnTo>
                    <a:pt x="13790" y="10553"/>
                  </a:lnTo>
                  <a:lnTo>
                    <a:pt x="3234" y="10553"/>
                  </a:lnTo>
                  <a:lnTo>
                    <a:pt x="32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0" name="Google Shape;2840;p53"/>
          <p:cNvGrpSpPr/>
          <p:nvPr/>
        </p:nvGrpSpPr>
        <p:grpSpPr>
          <a:xfrm>
            <a:off x="2775054" y="1726525"/>
            <a:ext cx="472317" cy="472248"/>
            <a:chOff x="1527733" y="2103504"/>
            <a:chExt cx="377370" cy="377316"/>
          </a:xfrm>
        </p:grpSpPr>
        <p:sp>
          <p:nvSpPr>
            <p:cNvPr id="2841" name="Google Shape;2841;p53"/>
            <p:cNvSpPr/>
            <p:nvPr/>
          </p:nvSpPr>
          <p:spPr>
            <a:xfrm>
              <a:off x="1768868" y="2416260"/>
              <a:ext cx="136235" cy="64560"/>
            </a:xfrm>
            <a:custGeom>
              <a:avLst/>
              <a:gdLst/>
              <a:ahLst/>
              <a:cxnLst/>
              <a:rect l="l" t="t" r="r" b="b"/>
              <a:pathLst>
                <a:path w="4978" h="2359" extrusionOk="0">
                  <a:moveTo>
                    <a:pt x="2435" y="0"/>
                  </a:moveTo>
                  <a:cubicBezTo>
                    <a:pt x="1848" y="984"/>
                    <a:pt x="1007" y="1800"/>
                    <a:pt x="0" y="2358"/>
                  </a:cubicBezTo>
                  <a:lnTo>
                    <a:pt x="4977" y="2358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3"/>
            <p:cNvSpPr/>
            <p:nvPr/>
          </p:nvSpPr>
          <p:spPr>
            <a:xfrm>
              <a:off x="1527788" y="2411279"/>
              <a:ext cx="69568" cy="69541"/>
            </a:xfrm>
            <a:custGeom>
              <a:avLst/>
              <a:gdLst/>
              <a:ahLst/>
              <a:cxnLst/>
              <a:rect l="l" t="t" r="r" b="b"/>
              <a:pathLst>
                <a:path w="2542" h="2541" extrusionOk="0">
                  <a:moveTo>
                    <a:pt x="0" y="1"/>
                  </a:moveTo>
                  <a:lnTo>
                    <a:pt x="0" y="2540"/>
                  </a:lnTo>
                  <a:lnTo>
                    <a:pt x="2541" y="2540"/>
                  </a:lnTo>
                  <a:cubicBezTo>
                    <a:pt x="1475" y="1948"/>
                    <a:pt x="591" y="1065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3"/>
            <p:cNvSpPr/>
            <p:nvPr/>
          </p:nvSpPr>
          <p:spPr>
            <a:xfrm>
              <a:off x="1527733" y="2103504"/>
              <a:ext cx="64615" cy="136181"/>
            </a:xfrm>
            <a:custGeom>
              <a:avLst/>
              <a:gdLst/>
              <a:ahLst/>
              <a:cxnLst/>
              <a:rect l="l" t="t" r="r" b="b"/>
              <a:pathLst>
                <a:path w="2361" h="4976" extrusionOk="0">
                  <a:moveTo>
                    <a:pt x="1" y="0"/>
                  </a:moveTo>
                  <a:lnTo>
                    <a:pt x="1" y="4976"/>
                  </a:lnTo>
                  <a:cubicBezTo>
                    <a:pt x="560" y="3972"/>
                    <a:pt x="1378" y="3130"/>
                    <a:pt x="2360" y="25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1527788" y="2170199"/>
              <a:ext cx="310566" cy="310566"/>
            </a:xfrm>
            <a:custGeom>
              <a:avLst/>
              <a:gdLst/>
              <a:ahLst/>
              <a:cxnLst/>
              <a:rect l="l" t="t" r="r" b="b"/>
              <a:pathLst>
                <a:path w="11348" h="11348" extrusionOk="0">
                  <a:moveTo>
                    <a:pt x="7414" y="5577"/>
                  </a:moveTo>
                  <a:lnTo>
                    <a:pt x="7988" y="6151"/>
                  </a:lnTo>
                  <a:lnTo>
                    <a:pt x="7558" y="6580"/>
                  </a:lnTo>
                  <a:lnTo>
                    <a:pt x="7988" y="7010"/>
                  </a:lnTo>
                  <a:lnTo>
                    <a:pt x="7414" y="7584"/>
                  </a:lnTo>
                  <a:lnTo>
                    <a:pt x="6984" y="7154"/>
                  </a:lnTo>
                  <a:lnTo>
                    <a:pt x="6553" y="7584"/>
                  </a:lnTo>
                  <a:lnTo>
                    <a:pt x="5981" y="7010"/>
                  </a:lnTo>
                  <a:lnTo>
                    <a:pt x="6410" y="6580"/>
                  </a:lnTo>
                  <a:lnTo>
                    <a:pt x="5981" y="6151"/>
                  </a:lnTo>
                  <a:lnTo>
                    <a:pt x="6555" y="5577"/>
                  </a:lnTo>
                  <a:lnTo>
                    <a:pt x="6984" y="6006"/>
                  </a:lnTo>
                  <a:lnTo>
                    <a:pt x="7414" y="5577"/>
                  </a:lnTo>
                  <a:close/>
                  <a:moveTo>
                    <a:pt x="9317" y="4051"/>
                  </a:moveTo>
                  <a:lnTo>
                    <a:pt x="9317" y="4860"/>
                  </a:lnTo>
                  <a:lnTo>
                    <a:pt x="5175" y="4860"/>
                  </a:lnTo>
                  <a:lnTo>
                    <a:pt x="4175" y="8844"/>
                  </a:lnTo>
                  <a:lnTo>
                    <a:pt x="2985" y="6475"/>
                  </a:lnTo>
                  <a:lnTo>
                    <a:pt x="2019" y="6475"/>
                  </a:lnTo>
                  <a:lnTo>
                    <a:pt x="2019" y="5667"/>
                  </a:lnTo>
                  <a:lnTo>
                    <a:pt x="3486" y="5667"/>
                  </a:lnTo>
                  <a:lnTo>
                    <a:pt x="3918" y="6529"/>
                  </a:lnTo>
                  <a:lnTo>
                    <a:pt x="4541" y="4051"/>
                  </a:lnTo>
                  <a:close/>
                  <a:moveTo>
                    <a:pt x="5674" y="1"/>
                  </a:moveTo>
                  <a:cubicBezTo>
                    <a:pt x="5671" y="1"/>
                    <a:pt x="5667" y="1"/>
                    <a:pt x="5664" y="1"/>
                  </a:cubicBezTo>
                  <a:cubicBezTo>
                    <a:pt x="2538" y="7"/>
                    <a:pt x="0" y="2551"/>
                    <a:pt x="0" y="5674"/>
                  </a:cubicBezTo>
                  <a:cubicBezTo>
                    <a:pt x="0" y="8802"/>
                    <a:pt x="2546" y="11348"/>
                    <a:pt x="5674" y="11348"/>
                  </a:cubicBezTo>
                  <a:cubicBezTo>
                    <a:pt x="5675" y="11348"/>
                    <a:pt x="5676" y="11348"/>
                    <a:pt x="5677" y="11348"/>
                  </a:cubicBezTo>
                  <a:cubicBezTo>
                    <a:pt x="8804" y="11348"/>
                    <a:pt x="11347" y="8803"/>
                    <a:pt x="11347" y="5674"/>
                  </a:cubicBezTo>
                  <a:cubicBezTo>
                    <a:pt x="11347" y="2550"/>
                    <a:pt x="8806" y="1"/>
                    <a:pt x="56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53"/>
          <p:cNvSpPr/>
          <p:nvPr/>
        </p:nvSpPr>
        <p:spPr>
          <a:xfrm>
            <a:off x="849076" y="15702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339263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3477388" y="2435821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>
                <a:solidFill>
                  <a:schemeClr val="tx1"/>
                </a:solidFill>
              </a:rPr>
              <a:t>Pruebas</a:t>
            </a:r>
            <a:r>
              <a:rPr lang="en"/>
              <a:t> </a:t>
            </a:r>
            <a:r>
              <a:rPr lang="en" err="1"/>
              <a:t>realizadas</a:t>
            </a:r>
            <a:endParaRPr lang="en"/>
          </a:p>
        </p:txBody>
      </p:sp>
      <p:sp>
        <p:nvSpPr>
          <p:cNvPr id="2912" name="Google Shape;2912;p55"/>
          <p:cNvSpPr txBox="1">
            <a:spLocks noGrp="1"/>
          </p:cNvSpPr>
          <p:nvPr>
            <p:ph type="title" idx="2"/>
          </p:nvPr>
        </p:nvSpPr>
        <p:spPr>
          <a:xfrm>
            <a:off x="2527350" y="2215042"/>
            <a:ext cx="12663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36571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538968"/>
            <a:ext cx="755196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implementación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del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se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encuentra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lenguaje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programación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C,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utilizando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interfaz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programación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multiproceso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OpenMP.</a:t>
            </a:r>
          </a:p>
          <a:p>
            <a:pPr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esta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interfaz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se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utilizaron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las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directivas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for que divide a ls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iteraciones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entre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y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nowait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 que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permite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a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realizar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sus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procesos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sin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esperar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a que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todos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i="1" err="1">
                <a:solidFill>
                  <a:srgbClr val="00040F"/>
                </a:solidFill>
                <a:latin typeface="Lexend"/>
              </a:rPr>
              <a:t>terminen</a:t>
            </a:r>
            <a:r>
              <a:rPr lang="en-US" sz="1600" b="1" i="1">
                <a:solidFill>
                  <a:srgbClr val="00040F"/>
                </a:solidFill>
                <a:latin typeface="Lexend"/>
              </a:rPr>
              <a:t>.</a:t>
            </a: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implementación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toma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como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base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iterativa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la FFT</a:t>
            </a: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3812091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85875"/>
            <a:ext cx="75519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El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programa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cuenta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con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tres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funciones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importanes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,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aquellas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donde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se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ecuentran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las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directivas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realizar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procesos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multiproceso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</a:t>
            </a:r>
          </a:p>
          <a:p>
            <a:pPr lvl="4"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 err="1">
                <a:solidFill>
                  <a:srgbClr val="00040F"/>
                </a:solidFill>
                <a:latin typeface="Lexend"/>
              </a:rPr>
              <a:t>Función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llenar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arreglo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X[n] con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números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complejos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aleatorios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,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donde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n es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una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potencia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2</a:t>
            </a: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C2AA7D3C-D817-BF0C-708E-CE816724E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07" y="2763610"/>
            <a:ext cx="27432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766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85875"/>
            <a:ext cx="75519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Función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generar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tablas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cosenos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senos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necesarias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calcular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la FFT.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Debido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al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uso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número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complejos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FBAB9E8B-8D3B-E15D-0F7C-B4711B8E3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857" y="2048470"/>
            <a:ext cx="3371850" cy="234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77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Implementación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85875"/>
            <a:ext cx="75519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Función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calcular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la FFT de un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arreglo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x[n]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55F906A6-A1E5-2A1C-0DBC-0083E878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0" y="1827248"/>
            <a:ext cx="2743200" cy="271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105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400175"/>
            <a:ext cx="755196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Se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realizaron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pruebas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dos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casos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:</a:t>
            </a:r>
          </a:p>
          <a:p>
            <a:pPr lvl="6"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6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Caso 1: AMD Ryzen 5 con 4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núcleos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8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 </a:t>
            </a:r>
          </a:p>
          <a:p>
            <a:pPr lvl="6"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7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Caso 2: Intel i7-8650u con 4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núcleos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8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hilos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</a:t>
            </a:r>
          </a:p>
          <a:p>
            <a:pPr lvl="7"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7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Tres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pruebas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realizadas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comparar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balance de carga,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tiempos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ejecución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número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operaciones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entre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secuencial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paralela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del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2707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59"/>
          <p:cNvSpPr txBox="1">
            <a:spLocks noGrp="1"/>
          </p:cNvSpPr>
          <p:nvPr>
            <p:ph type="subTitle" idx="1"/>
          </p:nvPr>
        </p:nvSpPr>
        <p:spPr>
          <a:xfrm>
            <a:off x="1791376" y="1677576"/>
            <a:ext cx="2514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</a:t>
            </a:r>
            <a:endParaRPr/>
          </a:p>
        </p:txBody>
      </p:sp>
      <p:sp>
        <p:nvSpPr>
          <p:cNvPr id="3010" name="Google Shape;3010;p59"/>
          <p:cNvSpPr txBox="1">
            <a:spLocks noGrp="1"/>
          </p:cNvSpPr>
          <p:nvPr>
            <p:ph type="subTitle" idx="2"/>
          </p:nvPr>
        </p:nvSpPr>
        <p:spPr>
          <a:xfrm>
            <a:off x="1826635" y="2236192"/>
            <a:ext cx="251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i="0">
                <a:effectLst/>
                <a:latin typeface="Arial" panose="020B0604020202020204" pitchFamily="34" charset="0"/>
              </a:rPr>
              <a:t>Lista bien definida ordenada y finita de instrucciones para dar solución a un problema.</a:t>
            </a:r>
            <a:endParaRPr/>
          </a:p>
        </p:txBody>
      </p:sp>
      <p:sp>
        <p:nvSpPr>
          <p:cNvPr id="3011" name="Google Shape;3011;p59"/>
          <p:cNvSpPr txBox="1">
            <a:spLocks noGrp="1"/>
          </p:cNvSpPr>
          <p:nvPr>
            <p:ph type="subTitle" idx="3"/>
          </p:nvPr>
        </p:nvSpPr>
        <p:spPr>
          <a:xfrm>
            <a:off x="4838324" y="2286770"/>
            <a:ext cx="251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Análisis del comportamiento de un algoritmo para verificar eficacia.</a:t>
            </a:r>
          </a:p>
        </p:txBody>
      </p:sp>
      <p:sp>
        <p:nvSpPr>
          <p:cNvPr id="3012" name="Google Shape;3012;p59"/>
          <p:cNvSpPr txBox="1">
            <a:spLocks noGrp="1"/>
          </p:cNvSpPr>
          <p:nvPr>
            <p:ph type="subTitle" idx="4"/>
          </p:nvPr>
        </p:nvSpPr>
        <p:spPr>
          <a:xfrm>
            <a:off x="1791376" y="4116500"/>
            <a:ext cx="251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Arial" panose="020B0604020202020204" pitchFamily="34" charset="0"/>
              </a:rPr>
              <a:t>U</a:t>
            </a:r>
            <a:r>
              <a:rPr lang="es-MX" b="0" i="0">
                <a:effectLst/>
                <a:latin typeface="Arial" panose="020B0604020202020204" pitchFamily="34" charset="0"/>
              </a:rPr>
              <a:t>so de múltiples recursos informáticos para resolver un problema. </a:t>
            </a:r>
            <a:endParaRPr/>
          </a:p>
        </p:txBody>
      </p:sp>
      <p:sp>
        <p:nvSpPr>
          <p:cNvPr id="3013" name="Google Shape;3013;p59"/>
          <p:cNvSpPr txBox="1">
            <a:spLocks noGrp="1"/>
          </p:cNvSpPr>
          <p:nvPr>
            <p:ph type="subTitle" idx="5"/>
          </p:nvPr>
        </p:nvSpPr>
        <p:spPr>
          <a:xfrm>
            <a:off x="4838324" y="3971660"/>
            <a:ext cx="2514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>
                <a:latin typeface="Arial" panose="020B0604020202020204" pitchFamily="34" charset="0"/>
              </a:rPr>
              <a:t>API </a:t>
            </a:r>
            <a:r>
              <a:rPr lang="es-MX" b="0" i="0">
                <a:effectLst/>
                <a:latin typeface="Arial" panose="020B0604020202020204" pitchFamily="34" charset="0"/>
              </a:rPr>
              <a:t>que tiene una arquitectura de memoria compartida.</a:t>
            </a:r>
            <a:endParaRPr/>
          </a:p>
        </p:txBody>
      </p:sp>
      <p:sp>
        <p:nvSpPr>
          <p:cNvPr id="3014" name="Google Shape;3014;p59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Conceptos  </a:t>
            </a:r>
            <a:r>
              <a:rPr lang="en">
                <a:solidFill>
                  <a:schemeClr val="dk2"/>
                </a:solidFill>
              </a:rPr>
              <a:t>importantes: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15" name="Google Shape;3015;p59"/>
          <p:cNvSpPr txBox="1">
            <a:spLocks noGrp="1"/>
          </p:cNvSpPr>
          <p:nvPr>
            <p:ph type="subTitle" idx="6"/>
          </p:nvPr>
        </p:nvSpPr>
        <p:spPr>
          <a:xfrm>
            <a:off x="1791376" y="3403100"/>
            <a:ext cx="2514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Paralelismo</a:t>
            </a:r>
            <a:endParaRPr/>
          </a:p>
        </p:txBody>
      </p:sp>
      <p:sp>
        <p:nvSpPr>
          <p:cNvPr id="3016" name="Google Shape;3016;p59"/>
          <p:cNvSpPr txBox="1">
            <a:spLocks noGrp="1"/>
          </p:cNvSpPr>
          <p:nvPr>
            <p:ph type="subTitle" idx="7"/>
          </p:nvPr>
        </p:nvSpPr>
        <p:spPr>
          <a:xfrm>
            <a:off x="4838324" y="1677576"/>
            <a:ext cx="2514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Complejidad</a:t>
            </a:r>
            <a:endParaRPr/>
          </a:p>
        </p:txBody>
      </p:sp>
      <p:sp>
        <p:nvSpPr>
          <p:cNvPr id="3017" name="Google Shape;3017;p59"/>
          <p:cNvSpPr txBox="1">
            <a:spLocks noGrp="1"/>
          </p:cNvSpPr>
          <p:nvPr>
            <p:ph type="subTitle" idx="8"/>
          </p:nvPr>
        </p:nvSpPr>
        <p:spPr>
          <a:xfrm>
            <a:off x="4838324" y="3403100"/>
            <a:ext cx="25143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OpenMP</a:t>
            </a:r>
            <a:endParaRPr/>
          </a:p>
        </p:txBody>
      </p:sp>
      <p:grpSp>
        <p:nvGrpSpPr>
          <p:cNvPr id="3018" name="Google Shape;3018;p59"/>
          <p:cNvGrpSpPr/>
          <p:nvPr/>
        </p:nvGrpSpPr>
        <p:grpSpPr>
          <a:xfrm>
            <a:off x="5862191" y="3104380"/>
            <a:ext cx="604340" cy="527323"/>
            <a:chOff x="4789638" y="2701457"/>
            <a:chExt cx="377234" cy="357364"/>
          </a:xfrm>
        </p:grpSpPr>
        <p:sp>
          <p:nvSpPr>
            <p:cNvPr id="3019" name="Google Shape;3019;p59"/>
            <p:cNvSpPr/>
            <p:nvPr/>
          </p:nvSpPr>
          <p:spPr>
            <a:xfrm>
              <a:off x="4818264" y="2701457"/>
              <a:ext cx="320008" cy="246691"/>
            </a:xfrm>
            <a:custGeom>
              <a:avLst/>
              <a:gdLst/>
              <a:ahLst/>
              <a:cxnLst/>
              <a:rect l="l" t="t" r="r" b="b"/>
              <a:pathLst>
                <a:path w="11693" h="9014" extrusionOk="0">
                  <a:moveTo>
                    <a:pt x="6249" y="4950"/>
                  </a:moveTo>
                  <a:lnTo>
                    <a:pt x="6249" y="5758"/>
                  </a:lnTo>
                  <a:lnTo>
                    <a:pt x="5442" y="5758"/>
                  </a:lnTo>
                  <a:lnTo>
                    <a:pt x="5442" y="4950"/>
                  </a:lnTo>
                  <a:close/>
                  <a:moveTo>
                    <a:pt x="6249" y="6566"/>
                  </a:moveTo>
                  <a:lnTo>
                    <a:pt x="6249" y="7374"/>
                  </a:lnTo>
                  <a:lnTo>
                    <a:pt x="5442" y="7374"/>
                  </a:lnTo>
                  <a:lnTo>
                    <a:pt x="5442" y="6566"/>
                  </a:lnTo>
                  <a:close/>
                  <a:moveTo>
                    <a:pt x="5444" y="1"/>
                  </a:moveTo>
                  <a:lnTo>
                    <a:pt x="0" y="9013"/>
                  </a:lnTo>
                  <a:cubicBezTo>
                    <a:pt x="1415" y="8468"/>
                    <a:pt x="3631" y="8195"/>
                    <a:pt x="5848" y="8195"/>
                  </a:cubicBezTo>
                  <a:cubicBezTo>
                    <a:pt x="8060" y="8195"/>
                    <a:pt x="10274" y="8467"/>
                    <a:pt x="11692" y="9013"/>
                  </a:cubicBezTo>
                  <a:lnTo>
                    <a:pt x="6251" y="1"/>
                  </a:lnTo>
                  <a:lnTo>
                    <a:pt x="6251" y="4141"/>
                  </a:lnTo>
                  <a:lnTo>
                    <a:pt x="5444" y="4141"/>
                  </a:lnTo>
                  <a:lnTo>
                    <a:pt x="54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59"/>
            <p:cNvSpPr/>
            <p:nvPr/>
          </p:nvSpPr>
          <p:spPr>
            <a:xfrm>
              <a:off x="4789638" y="2970014"/>
              <a:ext cx="66558" cy="66558"/>
            </a:xfrm>
            <a:custGeom>
              <a:avLst/>
              <a:gdLst/>
              <a:ahLst/>
              <a:cxnLst/>
              <a:rect l="l" t="t" r="r" b="b"/>
              <a:pathLst>
                <a:path w="2432" h="2432" extrusionOk="0">
                  <a:moveTo>
                    <a:pt x="1216" y="0"/>
                  </a:moveTo>
                  <a:cubicBezTo>
                    <a:pt x="545" y="0"/>
                    <a:pt x="0" y="545"/>
                    <a:pt x="0" y="1216"/>
                  </a:cubicBezTo>
                  <a:cubicBezTo>
                    <a:pt x="0" y="1887"/>
                    <a:pt x="545" y="2432"/>
                    <a:pt x="1216" y="2432"/>
                  </a:cubicBezTo>
                  <a:cubicBezTo>
                    <a:pt x="1887" y="2432"/>
                    <a:pt x="2432" y="1887"/>
                    <a:pt x="2432" y="1216"/>
                  </a:cubicBezTo>
                  <a:cubicBezTo>
                    <a:pt x="2432" y="545"/>
                    <a:pt x="1887" y="0"/>
                    <a:pt x="12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59"/>
            <p:cNvSpPr/>
            <p:nvPr/>
          </p:nvSpPr>
          <p:spPr>
            <a:xfrm>
              <a:off x="5100314" y="2970014"/>
              <a:ext cx="66558" cy="66558"/>
            </a:xfrm>
            <a:custGeom>
              <a:avLst/>
              <a:gdLst/>
              <a:ahLst/>
              <a:cxnLst/>
              <a:rect l="l" t="t" r="r" b="b"/>
              <a:pathLst>
                <a:path w="2432" h="2432" extrusionOk="0">
                  <a:moveTo>
                    <a:pt x="1217" y="0"/>
                  </a:moveTo>
                  <a:cubicBezTo>
                    <a:pt x="545" y="0"/>
                    <a:pt x="1" y="545"/>
                    <a:pt x="1" y="1216"/>
                  </a:cubicBezTo>
                  <a:cubicBezTo>
                    <a:pt x="1" y="1887"/>
                    <a:pt x="545" y="2432"/>
                    <a:pt x="1217" y="2432"/>
                  </a:cubicBezTo>
                  <a:cubicBezTo>
                    <a:pt x="1888" y="2432"/>
                    <a:pt x="2431" y="1887"/>
                    <a:pt x="2431" y="1216"/>
                  </a:cubicBezTo>
                  <a:cubicBezTo>
                    <a:pt x="2431" y="545"/>
                    <a:pt x="1888" y="0"/>
                    <a:pt x="12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59"/>
            <p:cNvSpPr/>
            <p:nvPr/>
          </p:nvSpPr>
          <p:spPr>
            <a:xfrm>
              <a:off x="4856852" y="2947764"/>
              <a:ext cx="242804" cy="111057"/>
            </a:xfrm>
            <a:custGeom>
              <a:avLst/>
              <a:gdLst/>
              <a:ahLst/>
              <a:cxnLst/>
              <a:rect l="l" t="t" r="r" b="b"/>
              <a:pathLst>
                <a:path w="8872" h="4058" extrusionOk="0">
                  <a:moveTo>
                    <a:pt x="4839" y="1631"/>
                  </a:moveTo>
                  <a:lnTo>
                    <a:pt x="4839" y="2439"/>
                  </a:lnTo>
                  <a:lnTo>
                    <a:pt x="4032" y="2439"/>
                  </a:lnTo>
                  <a:lnTo>
                    <a:pt x="4032" y="1631"/>
                  </a:lnTo>
                  <a:close/>
                  <a:moveTo>
                    <a:pt x="4436" y="1"/>
                  </a:moveTo>
                  <a:cubicBezTo>
                    <a:pt x="2847" y="1"/>
                    <a:pt x="1258" y="143"/>
                    <a:pt x="1" y="428"/>
                  </a:cubicBezTo>
                  <a:cubicBezTo>
                    <a:pt x="1049" y="1244"/>
                    <a:pt x="1047" y="2817"/>
                    <a:pt x="1" y="3630"/>
                  </a:cubicBezTo>
                  <a:cubicBezTo>
                    <a:pt x="1258" y="3915"/>
                    <a:pt x="2847" y="4057"/>
                    <a:pt x="4436" y="4057"/>
                  </a:cubicBezTo>
                  <a:cubicBezTo>
                    <a:pt x="6026" y="4057"/>
                    <a:pt x="7615" y="3915"/>
                    <a:pt x="8872" y="3630"/>
                  </a:cubicBezTo>
                  <a:cubicBezTo>
                    <a:pt x="7824" y="2814"/>
                    <a:pt x="7824" y="1241"/>
                    <a:pt x="8872" y="428"/>
                  </a:cubicBezTo>
                  <a:cubicBezTo>
                    <a:pt x="7615" y="143"/>
                    <a:pt x="6026" y="1"/>
                    <a:pt x="44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59"/>
            <p:cNvSpPr/>
            <p:nvPr/>
          </p:nvSpPr>
          <p:spPr>
            <a:xfrm>
              <a:off x="5090242" y="2736350"/>
              <a:ext cx="55310" cy="77724"/>
            </a:xfrm>
            <a:custGeom>
              <a:avLst/>
              <a:gdLst/>
              <a:ahLst/>
              <a:cxnLst/>
              <a:rect l="l" t="t" r="r" b="b"/>
              <a:pathLst>
                <a:path w="2021" h="2840" extrusionOk="0">
                  <a:moveTo>
                    <a:pt x="2020" y="1"/>
                  </a:moveTo>
                  <a:cubicBezTo>
                    <a:pt x="1514" y="1"/>
                    <a:pt x="1114" y="172"/>
                    <a:pt x="809" y="418"/>
                  </a:cubicBezTo>
                  <a:lnTo>
                    <a:pt x="809" y="13"/>
                  </a:lnTo>
                  <a:lnTo>
                    <a:pt x="0" y="13"/>
                  </a:lnTo>
                  <a:lnTo>
                    <a:pt x="0" y="2840"/>
                  </a:lnTo>
                  <a:lnTo>
                    <a:pt x="809" y="2840"/>
                  </a:lnTo>
                  <a:lnTo>
                    <a:pt x="809" y="1954"/>
                  </a:lnTo>
                  <a:cubicBezTo>
                    <a:pt x="809" y="1817"/>
                    <a:pt x="1064" y="812"/>
                    <a:pt x="2020" y="812"/>
                  </a:cubicBez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59"/>
            <p:cNvSpPr/>
            <p:nvPr/>
          </p:nvSpPr>
          <p:spPr>
            <a:xfrm>
              <a:off x="4811751" y="2748064"/>
              <a:ext cx="66612" cy="66585"/>
            </a:xfrm>
            <a:custGeom>
              <a:avLst/>
              <a:gdLst/>
              <a:ahLst/>
              <a:cxnLst/>
              <a:rect l="l" t="t" r="r" b="b"/>
              <a:pathLst>
                <a:path w="2434" h="2433" extrusionOk="0">
                  <a:moveTo>
                    <a:pt x="1218" y="811"/>
                  </a:moveTo>
                  <a:cubicBezTo>
                    <a:pt x="1441" y="811"/>
                    <a:pt x="1624" y="994"/>
                    <a:pt x="1624" y="1217"/>
                  </a:cubicBezTo>
                  <a:cubicBezTo>
                    <a:pt x="1624" y="1439"/>
                    <a:pt x="1441" y="1622"/>
                    <a:pt x="1218" y="1622"/>
                  </a:cubicBezTo>
                  <a:cubicBezTo>
                    <a:pt x="995" y="1622"/>
                    <a:pt x="812" y="1439"/>
                    <a:pt x="812" y="1217"/>
                  </a:cubicBezTo>
                  <a:cubicBezTo>
                    <a:pt x="812" y="994"/>
                    <a:pt x="995" y="811"/>
                    <a:pt x="1218" y="811"/>
                  </a:cubicBezTo>
                  <a:close/>
                  <a:moveTo>
                    <a:pt x="1218" y="1"/>
                  </a:moveTo>
                  <a:cubicBezTo>
                    <a:pt x="548" y="1"/>
                    <a:pt x="1" y="547"/>
                    <a:pt x="1" y="1217"/>
                  </a:cubicBezTo>
                  <a:cubicBezTo>
                    <a:pt x="2" y="1885"/>
                    <a:pt x="548" y="2432"/>
                    <a:pt x="1218" y="2432"/>
                  </a:cubicBezTo>
                  <a:cubicBezTo>
                    <a:pt x="1889" y="2432"/>
                    <a:pt x="2434" y="1885"/>
                    <a:pt x="2434" y="1217"/>
                  </a:cubicBezTo>
                  <a:cubicBezTo>
                    <a:pt x="2434" y="545"/>
                    <a:pt x="1888" y="1"/>
                    <a:pt x="12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9" name="Google Shape;3039;p59"/>
          <p:cNvGrpSpPr/>
          <p:nvPr/>
        </p:nvGrpSpPr>
        <p:grpSpPr>
          <a:xfrm>
            <a:off x="126650" y="4115614"/>
            <a:ext cx="960300" cy="1001535"/>
            <a:chOff x="126650" y="4115614"/>
            <a:chExt cx="960300" cy="1001535"/>
          </a:xfrm>
        </p:grpSpPr>
        <p:sp>
          <p:nvSpPr>
            <p:cNvPr id="3040" name="Google Shape;3040;p59"/>
            <p:cNvSpPr/>
            <p:nvPr/>
          </p:nvSpPr>
          <p:spPr>
            <a:xfrm rot="10800000">
              <a:off x="258913" y="4115614"/>
              <a:ext cx="678900" cy="586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59"/>
            <p:cNvSpPr/>
            <p:nvPr/>
          </p:nvSpPr>
          <p:spPr>
            <a:xfrm rot="10800000">
              <a:off x="126650" y="4287050"/>
              <a:ext cx="960300" cy="830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59"/>
            <p:cNvSpPr/>
            <p:nvPr/>
          </p:nvSpPr>
          <p:spPr>
            <a:xfrm rot="10800000">
              <a:off x="186477" y="4320239"/>
              <a:ext cx="823800" cy="7134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59"/>
            <p:cNvSpPr/>
            <p:nvPr/>
          </p:nvSpPr>
          <p:spPr>
            <a:xfrm rot="10800000">
              <a:off x="411787" y="4187536"/>
              <a:ext cx="382200" cy="330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4" name="Google Shape;3044;p59"/>
          <p:cNvGrpSpPr/>
          <p:nvPr/>
        </p:nvGrpSpPr>
        <p:grpSpPr>
          <a:xfrm>
            <a:off x="7661051" y="3764713"/>
            <a:ext cx="1292474" cy="1008786"/>
            <a:chOff x="7661051" y="3764713"/>
            <a:chExt cx="1292474" cy="1008786"/>
          </a:xfrm>
        </p:grpSpPr>
        <p:sp>
          <p:nvSpPr>
            <p:cNvPr id="3045" name="Google Shape;3045;p59"/>
            <p:cNvSpPr/>
            <p:nvPr/>
          </p:nvSpPr>
          <p:spPr>
            <a:xfrm>
              <a:off x="7661051" y="3790399"/>
              <a:ext cx="1137300" cy="98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59"/>
            <p:cNvSpPr/>
            <p:nvPr/>
          </p:nvSpPr>
          <p:spPr>
            <a:xfrm>
              <a:off x="7993225" y="3764713"/>
              <a:ext cx="960300" cy="831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47" name="Google Shape;3047;p59"/>
          <p:cNvSpPr/>
          <p:nvPr/>
        </p:nvSpPr>
        <p:spPr>
          <a:xfrm>
            <a:off x="7812326" y="31174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59"/>
          <p:cNvSpPr/>
          <p:nvPr/>
        </p:nvSpPr>
        <p:spPr>
          <a:xfrm>
            <a:off x="1209576" y="271948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6970;p89">
            <a:extLst>
              <a:ext uri="{FF2B5EF4-FFF2-40B4-BE49-F238E27FC236}">
                <a16:creationId xmlns:a16="http://schemas.microsoft.com/office/drawing/2014/main" id="{38A928BD-4A28-4F98-6262-0A6B7730552B}"/>
              </a:ext>
            </a:extLst>
          </p:cNvPr>
          <p:cNvGrpSpPr/>
          <p:nvPr/>
        </p:nvGrpSpPr>
        <p:grpSpPr>
          <a:xfrm>
            <a:off x="2222426" y="1229742"/>
            <a:ext cx="1368680" cy="682919"/>
            <a:chOff x="724986" y="3605478"/>
            <a:chExt cx="1368680" cy="682919"/>
          </a:xfrm>
          <a:solidFill>
            <a:schemeClr val="bg2"/>
          </a:solidFill>
        </p:grpSpPr>
        <p:grpSp>
          <p:nvGrpSpPr>
            <p:cNvPr id="3" name="Google Shape;6971;p89">
              <a:extLst>
                <a:ext uri="{FF2B5EF4-FFF2-40B4-BE49-F238E27FC236}">
                  <a16:creationId xmlns:a16="http://schemas.microsoft.com/office/drawing/2014/main" id="{F3915554-4BAA-D99B-6975-9EE8675A9FE2}"/>
                </a:ext>
              </a:extLst>
            </p:cNvPr>
            <p:cNvGrpSpPr/>
            <p:nvPr/>
          </p:nvGrpSpPr>
          <p:grpSpPr>
            <a:xfrm>
              <a:off x="1289101" y="3823629"/>
              <a:ext cx="240443" cy="250435"/>
              <a:chOff x="-165066" y="3843615"/>
              <a:chExt cx="221259" cy="230455"/>
            </a:xfrm>
            <a:grpFill/>
          </p:grpSpPr>
          <p:sp>
            <p:nvSpPr>
              <p:cNvPr id="3053" name="Google Shape;6972;p89">
                <a:extLst>
                  <a:ext uri="{FF2B5EF4-FFF2-40B4-BE49-F238E27FC236}">
                    <a16:creationId xmlns:a16="http://schemas.microsoft.com/office/drawing/2014/main" id="{F7AB17FE-0032-41CB-2129-88AE238DA802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6973;p89">
                <a:extLst>
                  <a:ext uri="{FF2B5EF4-FFF2-40B4-BE49-F238E27FC236}">
                    <a16:creationId xmlns:a16="http://schemas.microsoft.com/office/drawing/2014/main" id="{0EA506D4-A9BC-1565-59B6-902F9C1A7B44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6974;p89">
                <a:extLst>
                  <a:ext uri="{FF2B5EF4-FFF2-40B4-BE49-F238E27FC236}">
                    <a16:creationId xmlns:a16="http://schemas.microsoft.com/office/drawing/2014/main" id="{0A0421D8-C953-33E6-5D00-949F91337718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6975;p89">
                <a:extLst>
                  <a:ext uri="{FF2B5EF4-FFF2-40B4-BE49-F238E27FC236}">
                    <a16:creationId xmlns:a16="http://schemas.microsoft.com/office/drawing/2014/main" id="{A2D370E7-0ADC-A688-36B9-C2A5E6DB4FE8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6976;p89">
                <a:extLst>
                  <a:ext uri="{FF2B5EF4-FFF2-40B4-BE49-F238E27FC236}">
                    <a16:creationId xmlns:a16="http://schemas.microsoft.com/office/drawing/2014/main" id="{69E5E819-CDD1-D524-E2F2-BFBE874453A9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6977;p89">
                <a:extLst>
                  <a:ext uri="{FF2B5EF4-FFF2-40B4-BE49-F238E27FC236}">
                    <a16:creationId xmlns:a16="http://schemas.microsoft.com/office/drawing/2014/main" id="{D1A771ED-E67B-6764-98BB-4B86D0E8762C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6978;p89">
                <a:extLst>
                  <a:ext uri="{FF2B5EF4-FFF2-40B4-BE49-F238E27FC236}">
                    <a16:creationId xmlns:a16="http://schemas.microsoft.com/office/drawing/2014/main" id="{A1425B34-3AC1-BF59-B504-391599ECD310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6979;p89">
                <a:extLst>
                  <a:ext uri="{FF2B5EF4-FFF2-40B4-BE49-F238E27FC236}">
                    <a16:creationId xmlns:a16="http://schemas.microsoft.com/office/drawing/2014/main" id="{134E9CB3-5340-AA83-A58A-88D29A4411C4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6980;p89">
                <a:extLst>
                  <a:ext uri="{FF2B5EF4-FFF2-40B4-BE49-F238E27FC236}">
                    <a16:creationId xmlns:a16="http://schemas.microsoft.com/office/drawing/2014/main" id="{EA16809B-30DF-BC0A-BCBC-6DF137034D16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6981;p89">
                <a:extLst>
                  <a:ext uri="{FF2B5EF4-FFF2-40B4-BE49-F238E27FC236}">
                    <a16:creationId xmlns:a16="http://schemas.microsoft.com/office/drawing/2014/main" id="{D0C56FC4-EC07-DC3E-7C2E-238B7176F899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6982;p89">
                <a:extLst>
                  <a:ext uri="{FF2B5EF4-FFF2-40B4-BE49-F238E27FC236}">
                    <a16:creationId xmlns:a16="http://schemas.microsoft.com/office/drawing/2014/main" id="{9B033FE8-CAD6-ACB9-A8AC-40EF69EB949B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grpFill/>
              <a:ln>
                <a:solidFill>
                  <a:schemeClr val="bg2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6983;p89">
                <a:extLst>
                  <a:ext uri="{FF2B5EF4-FFF2-40B4-BE49-F238E27FC236}">
                    <a16:creationId xmlns:a16="http://schemas.microsoft.com/office/drawing/2014/main" id="{E7112452-D83A-2C7A-7B7D-4F29C3956ABF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6984;p89">
                <a:extLst>
                  <a:ext uri="{FF2B5EF4-FFF2-40B4-BE49-F238E27FC236}">
                    <a16:creationId xmlns:a16="http://schemas.microsoft.com/office/drawing/2014/main" id="{C88C867F-8420-35CF-2C17-F5639F798EA4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6985;p89">
                <a:extLst>
                  <a:ext uri="{FF2B5EF4-FFF2-40B4-BE49-F238E27FC236}">
                    <a16:creationId xmlns:a16="http://schemas.microsoft.com/office/drawing/2014/main" id="{087774B7-37E5-45FF-65CB-A8896CE4B3B5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6986;p89">
                <a:extLst>
                  <a:ext uri="{FF2B5EF4-FFF2-40B4-BE49-F238E27FC236}">
                    <a16:creationId xmlns:a16="http://schemas.microsoft.com/office/drawing/2014/main" id="{AF6564DA-700C-2DFF-4437-4490ED9FA819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6987;p89">
                <a:extLst>
                  <a:ext uri="{FF2B5EF4-FFF2-40B4-BE49-F238E27FC236}">
                    <a16:creationId xmlns:a16="http://schemas.microsoft.com/office/drawing/2014/main" id="{85FE4AE5-946D-10A1-DF98-8B523BEAE733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6988;p89">
                <a:extLst>
                  <a:ext uri="{FF2B5EF4-FFF2-40B4-BE49-F238E27FC236}">
                    <a16:creationId xmlns:a16="http://schemas.microsoft.com/office/drawing/2014/main" id="{1EDEAC30-A39E-2A5A-6A11-200B2C44E39F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6989;p89">
                <a:extLst>
                  <a:ext uri="{FF2B5EF4-FFF2-40B4-BE49-F238E27FC236}">
                    <a16:creationId xmlns:a16="http://schemas.microsoft.com/office/drawing/2014/main" id="{BD7FE0EC-87B2-C511-A655-6DBBEAF37CAC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6990;p89">
                <a:extLst>
                  <a:ext uri="{FF2B5EF4-FFF2-40B4-BE49-F238E27FC236}">
                    <a16:creationId xmlns:a16="http://schemas.microsoft.com/office/drawing/2014/main" id="{02AF01F7-817D-8F76-CEC6-3400583AD9C1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6991;p89">
                <a:extLst>
                  <a:ext uri="{FF2B5EF4-FFF2-40B4-BE49-F238E27FC236}">
                    <a16:creationId xmlns:a16="http://schemas.microsoft.com/office/drawing/2014/main" id="{D8FF50EF-293F-EC72-8729-C62E06DE1526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grpFill/>
              <a:ln w="800" cap="rnd" cmpd="sng">
                <a:solidFill>
                  <a:schemeClr val="bg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" name="Google Shape;6992;p89">
              <a:extLst>
                <a:ext uri="{FF2B5EF4-FFF2-40B4-BE49-F238E27FC236}">
                  <a16:creationId xmlns:a16="http://schemas.microsoft.com/office/drawing/2014/main" id="{0CB46B92-5ADD-45C7-1F2F-037D56F67687}"/>
                </a:ext>
              </a:extLst>
            </p:cNvPr>
            <p:cNvGrpSpPr/>
            <p:nvPr/>
          </p:nvGrpSpPr>
          <p:grpSpPr>
            <a:xfrm>
              <a:off x="724986" y="3605478"/>
              <a:ext cx="1368680" cy="682919"/>
              <a:chOff x="724986" y="3605478"/>
              <a:chExt cx="1368680" cy="682919"/>
            </a:xfrm>
            <a:grpFill/>
          </p:grpSpPr>
          <p:grpSp>
            <p:nvGrpSpPr>
              <p:cNvPr id="5" name="Google Shape;6993;p89">
                <a:extLst>
                  <a:ext uri="{FF2B5EF4-FFF2-40B4-BE49-F238E27FC236}">
                    <a16:creationId xmlns:a16="http://schemas.microsoft.com/office/drawing/2014/main" id="{30F7E06D-C2CA-83DA-10EB-DC9F586C780A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  <a:grpFill/>
            </p:grpSpPr>
            <p:grpSp>
              <p:nvGrpSpPr>
                <p:cNvPr id="61" name="Google Shape;6994;p89">
                  <a:extLst>
                    <a:ext uri="{FF2B5EF4-FFF2-40B4-BE49-F238E27FC236}">
                      <a16:creationId xmlns:a16="http://schemas.microsoft.com/office/drawing/2014/main" id="{F6BACE7B-9C94-0061-36AC-60E75563B28C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  <a:grpFill/>
              </p:grpSpPr>
              <p:sp>
                <p:nvSpPr>
                  <p:cNvPr id="3051" name="Google Shape;6995;p89">
                    <a:extLst>
                      <a:ext uri="{FF2B5EF4-FFF2-40B4-BE49-F238E27FC236}">
                        <a16:creationId xmlns:a16="http://schemas.microsoft.com/office/drawing/2014/main" id="{14EC3B9F-2EE4-AC1F-045E-B73E7113BA7A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2" name="Google Shape;6996;p89">
                    <a:extLst>
                      <a:ext uri="{FF2B5EF4-FFF2-40B4-BE49-F238E27FC236}">
                        <a16:creationId xmlns:a16="http://schemas.microsoft.com/office/drawing/2014/main" id="{F2E49817-0F14-FF54-1278-DB33DCED695F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oogle Shape;6997;p89">
                  <a:extLst>
                    <a:ext uri="{FF2B5EF4-FFF2-40B4-BE49-F238E27FC236}">
                      <a16:creationId xmlns:a16="http://schemas.microsoft.com/office/drawing/2014/main" id="{4AF7022C-42AB-AF29-5515-CE85269802E6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5" cy="240783"/>
                  <a:chOff x="1498221" y="4047614"/>
                  <a:chExt cx="328445" cy="240783"/>
                </a:xfrm>
                <a:grpFill/>
              </p:grpSpPr>
              <p:sp>
                <p:nvSpPr>
                  <p:cNvPr id="63" name="Google Shape;6998;p89">
                    <a:extLst>
                      <a:ext uri="{FF2B5EF4-FFF2-40B4-BE49-F238E27FC236}">
                        <a16:creationId xmlns:a16="http://schemas.microsoft.com/office/drawing/2014/main" id="{95F0F107-70C0-5D4D-E509-8C320A5EA9EF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3008" name="Google Shape;6999;p89">
                    <a:extLst>
                      <a:ext uri="{FF2B5EF4-FFF2-40B4-BE49-F238E27FC236}">
                        <a16:creationId xmlns:a16="http://schemas.microsoft.com/office/drawing/2014/main" id="{6B5BEF56-5297-A460-B51D-198F5238F07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5"/>
                    <a:chOff x="1498221" y="4047614"/>
                    <a:chExt cx="150566" cy="190415"/>
                  </a:xfrm>
                  <a:grpFill/>
                </p:grpSpPr>
                <p:sp>
                  <p:nvSpPr>
                    <p:cNvPr id="3049" name="Google Shape;7000;p89">
                      <a:extLst>
                        <a:ext uri="{FF2B5EF4-FFF2-40B4-BE49-F238E27FC236}">
                          <a16:creationId xmlns:a16="http://schemas.microsoft.com/office/drawing/2014/main" id="{A1E353CE-E3F0-7E2F-35A9-5381792347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grpFill/>
                    <a:ln w="9525" cap="rnd" cmpd="sng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050" name="Google Shape;7001;p89">
                      <a:extLst>
                        <a:ext uri="{FF2B5EF4-FFF2-40B4-BE49-F238E27FC236}">
                          <a16:creationId xmlns:a16="http://schemas.microsoft.com/office/drawing/2014/main" id="{8A9F9FE9-DC70-4662-7689-D9208A2BE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bg2"/>
                      </a:solidFill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6" name="Google Shape;7002;p89">
                <a:extLst>
                  <a:ext uri="{FF2B5EF4-FFF2-40B4-BE49-F238E27FC236}">
                    <a16:creationId xmlns:a16="http://schemas.microsoft.com/office/drawing/2014/main" id="{293E95D8-34E0-9016-F78C-432178365BBA}"/>
                  </a:ext>
                </a:extLst>
              </p:cNvPr>
              <p:cNvGrpSpPr/>
              <p:nvPr/>
            </p:nvGrpSpPr>
            <p:grpSpPr>
              <a:xfrm>
                <a:off x="1560718" y="3800594"/>
                <a:ext cx="532948" cy="302090"/>
                <a:chOff x="1560718" y="3800594"/>
                <a:chExt cx="532948" cy="302090"/>
              </a:xfrm>
              <a:grpFill/>
            </p:grpSpPr>
            <p:grpSp>
              <p:nvGrpSpPr>
                <p:cNvPr id="48" name="Google Shape;7003;p89">
                  <a:extLst>
                    <a:ext uri="{FF2B5EF4-FFF2-40B4-BE49-F238E27FC236}">
                      <a16:creationId xmlns:a16="http://schemas.microsoft.com/office/drawing/2014/main" id="{1C48BD8D-6836-F3AC-765C-7842D8DAA5F7}"/>
                    </a:ext>
                  </a:extLst>
                </p:cNvPr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  <a:grpFill/>
              </p:grpSpPr>
              <p:sp>
                <p:nvSpPr>
                  <p:cNvPr id="59" name="Google Shape;7004;p89">
                    <a:extLst>
                      <a:ext uri="{FF2B5EF4-FFF2-40B4-BE49-F238E27FC236}">
                        <a16:creationId xmlns:a16="http://schemas.microsoft.com/office/drawing/2014/main" id="{3C433A3B-7F1D-F1CB-4A7C-0FCECCC2A35C}"/>
                      </a:ext>
                    </a:extLst>
                  </p:cNvPr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7005;p89">
                    <a:extLst>
                      <a:ext uri="{FF2B5EF4-FFF2-40B4-BE49-F238E27FC236}">
                        <a16:creationId xmlns:a16="http://schemas.microsoft.com/office/drawing/2014/main" id="{94433459-1BC0-1708-0B6A-6941C34D9BA5}"/>
                      </a:ext>
                    </a:extLst>
                  </p:cNvPr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9" name="Google Shape;7006;p89">
                  <a:extLst>
                    <a:ext uri="{FF2B5EF4-FFF2-40B4-BE49-F238E27FC236}">
                      <a16:creationId xmlns:a16="http://schemas.microsoft.com/office/drawing/2014/main" id="{FB1F4730-8263-4957-D598-15660F3F6F28}"/>
                    </a:ext>
                  </a:extLst>
                </p:cNvPr>
                <p:cNvGrpSpPr/>
                <p:nvPr/>
              </p:nvGrpSpPr>
              <p:grpSpPr>
                <a:xfrm>
                  <a:off x="1912179" y="4044504"/>
                  <a:ext cx="181487" cy="25622"/>
                  <a:chOff x="1912179" y="4044505"/>
                  <a:chExt cx="181487" cy="25622"/>
                </a:xfrm>
                <a:grpFill/>
              </p:grpSpPr>
              <p:sp>
                <p:nvSpPr>
                  <p:cNvPr id="57" name="Google Shape;7007;p89">
                    <a:extLst>
                      <a:ext uri="{FF2B5EF4-FFF2-40B4-BE49-F238E27FC236}">
                        <a16:creationId xmlns:a16="http://schemas.microsoft.com/office/drawing/2014/main" id="{FC871097-20D3-456C-89FA-C359443F88D3}"/>
                      </a:ext>
                    </a:extLst>
                  </p:cNvPr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7008;p89">
                    <a:extLst>
                      <a:ext uri="{FF2B5EF4-FFF2-40B4-BE49-F238E27FC236}">
                        <a16:creationId xmlns:a16="http://schemas.microsoft.com/office/drawing/2014/main" id="{E3A6597A-C71F-E5B9-D79E-DA9CA6E7B08A}"/>
                      </a:ext>
                    </a:extLst>
                  </p:cNvPr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723" h="1" fill="none" extrusionOk="0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50" name="Google Shape;7009;p89">
                  <a:extLst>
                    <a:ext uri="{FF2B5EF4-FFF2-40B4-BE49-F238E27FC236}">
                      <a16:creationId xmlns:a16="http://schemas.microsoft.com/office/drawing/2014/main" id="{26255E3E-FB89-6567-39A2-B3573C4EB6D7}"/>
                    </a:ext>
                  </a:extLst>
                </p:cNvPr>
                <p:cNvGrpSpPr/>
                <p:nvPr/>
              </p:nvGrpSpPr>
              <p:grpSpPr>
                <a:xfrm>
                  <a:off x="1560718" y="3800594"/>
                  <a:ext cx="351472" cy="302090"/>
                  <a:chOff x="1560718" y="3800594"/>
                  <a:chExt cx="351472" cy="302090"/>
                </a:xfrm>
                <a:grpFill/>
              </p:grpSpPr>
              <p:grpSp>
                <p:nvGrpSpPr>
                  <p:cNvPr id="51" name="Google Shape;7010;p89">
                    <a:extLst>
                      <a:ext uri="{FF2B5EF4-FFF2-40B4-BE49-F238E27FC236}">
                        <a16:creationId xmlns:a16="http://schemas.microsoft.com/office/drawing/2014/main" id="{0973F1EC-7B95-1583-0BE0-07F447CD3383}"/>
                      </a:ext>
                    </a:extLst>
                  </p:cNvPr>
                  <p:cNvGrpSpPr/>
                  <p:nvPr/>
                </p:nvGrpSpPr>
                <p:grpSpPr>
                  <a:xfrm>
                    <a:off x="1560718" y="3842857"/>
                    <a:ext cx="173587" cy="217131"/>
                    <a:chOff x="1560718" y="3842857"/>
                    <a:chExt cx="173587" cy="217131"/>
                  </a:xfrm>
                  <a:grpFill/>
                </p:grpSpPr>
                <p:sp>
                  <p:nvSpPr>
                    <p:cNvPr id="54" name="Google Shape;7011;p89">
                      <a:extLst>
                        <a:ext uri="{FF2B5EF4-FFF2-40B4-BE49-F238E27FC236}">
                          <a16:creationId xmlns:a16="http://schemas.microsoft.com/office/drawing/2014/main" id="{3DD597DB-C1B7-4D86-FAD3-C0172F3B04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7599" h="1" fill="none" extrusionOk="0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grpFill/>
                    <a:ln w="9525" cap="rnd" cmpd="sng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5" name="Google Shape;7012;p89">
                      <a:extLst>
                        <a:ext uri="{FF2B5EF4-FFF2-40B4-BE49-F238E27FC236}">
                          <a16:creationId xmlns:a16="http://schemas.microsoft.com/office/drawing/2014/main" id="{CB59D88E-E896-C53C-795C-05A517A291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bg2"/>
                      </a:solidFill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56" name="Google Shape;7013;p89">
                      <a:extLst>
                        <a:ext uri="{FF2B5EF4-FFF2-40B4-BE49-F238E27FC236}">
                          <a16:creationId xmlns:a16="http://schemas.microsoft.com/office/drawing/2014/main" id="{725FBE68-FBFC-AD34-2B7E-3B969440F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623" h="45330" fill="none" extrusionOk="0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grpFill/>
                    <a:ln w="9525" cap="rnd" cmpd="sng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52" name="Google Shape;7014;p89">
                    <a:extLst>
                      <a:ext uri="{FF2B5EF4-FFF2-40B4-BE49-F238E27FC236}">
                        <a16:creationId xmlns:a16="http://schemas.microsoft.com/office/drawing/2014/main" id="{5AAD18A4-F347-4831-E5CD-157F6F1B5FA8}"/>
                      </a:ext>
                    </a:extLst>
                  </p:cNvPr>
                  <p:cNvSpPr/>
                  <p:nvPr/>
                </p:nvSpPr>
                <p:spPr>
                  <a:xfrm>
                    <a:off x="1733808" y="3800594"/>
                    <a:ext cx="177874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5" h="21447" extrusionOk="0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7015;p89">
                    <a:extLst>
                      <a:ext uri="{FF2B5EF4-FFF2-40B4-BE49-F238E27FC236}">
                        <a16:creationId xmlns:a16="http://schemas.microsoft.com/office/drawing/2014/main" id="{4F7C3DAA-5A75-9B7C-D5D0-1607BC7116AF}"/>
                      </a:ext>
                    </a:extLst>
                  </p:cNvPr>
                  <p:cNvSpPr/>
                  <p:nvPr/>
                </p:nvSpPr>
                <p:spPr>
                  <a:xfrm>
                    <a:off x="1734297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" name="Google Shape;7016;p89">
                <a:extLst>
                  <a:ext uri="{FF2B5EF4-FFF2-40B4-BE49-F238E27FC236}">
                    <a16:creationId xmlns:a16="http://schemas.microsoft.com/office/drawing/2014/main" id="{03D54045-EE6D-4C27-357D-EE1C2415312A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bg2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" name="Google Shape;7017;p89">
                <a:extLst>
                  <a:ext uri="{FF2B5EF4-FFF2-40B4-BE49-F238E27FC236}">
                    <a16:creationId xmlns:a16="http://schemas.microsoft.com/office/drawing/2014/main" id="{8500B777-5D5C-F30E-B6BC-E0945599A55A}"/>
                  </a:ext>
                </a:extLst>
              </p:cNvPr>
              <p:cNvGrpSpPr/>
              <p:nvPr/>
            </p:nvGrpSpPr>
            <p:grpSpPr>
              <a:xfrm>
                <a:off x="785350" y="3605478"/>
                <a:ext cx="535311" cy="249245"/>
                <a:chOff x="785350" y="3605478"/>
                <a:chExt cx="535311" cy="249245"/>
              </a:xfrm>
              <a:grpFill/>
            </p:grpSpPr>
            <p:grpSp>
              <p:nvGrpSpPr>
                <p:cNvPr id="41" name="Google Shape;7018;p89">
                  <a:extLst>
                    <a:ext uri="{FF2B5EF4-FFF2-40B4-BE49-F238E27FC236}">
                      <a16:creationId xmlns:a16="http://schemas.microsoft.com/office/drawing/2014/main" id="{F3E1200B-FE46-07CC-F14F-67E8F81EEE1A}"/>
                    </a:ext>
                  </a:extLst>
                </p:cNvPr>
                <p:cNvGrpSpPr/>
                <p:nvPr/>
              </p:nvGrpSpPr>
              <p:grpSpPr>
                <a:xfrm>
                  <a:off x="785350" y="3605478"/>
                  <a:ext cx="376191" cy="102736"/>
                  <a:chOff x="785350" y="3605478"/>
                  <a:chExt cx="376191" cy="102736"/>
                </a:xfrm>
                <a:grpFill/>
              </p:grpSpPr>
              <p:sp>
                <p:nvSpPr>
                  <p:cNvPr id="45" name="Google Shape;7019;p89">
                    <a:extLst>
                      <a:ext uri="{FF2B5EF4-FFF2-40B4-BE49-F238E27FC236}">
                        <a16:creationId xmlns:a16="http://schemas.microsoft.com/office/drawing/2014/main" id="{AF22F517-B4C8-BFBA-4E30-4FD5D55BB132}"/>
                      </a:ext>
                    </a:extLst>
                  </p:cNvPr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7020;p89">
                    <a:extLst>
                      <a:ext uri="{FF2B5EF4-FFF2-40B4-BE49-F238E27FC236}">
                        <a16:creationId xmlns:a16="http://schemas.microsoft.com/office/drawing/2014/main" id="{A2105C17-5A74-25BA-1D63-3BDA6BA09EE8}"/>
                      </a:ext>
                    </a:extLst>
                  </p:cNvPr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7021;p89">
                    <a:extLst>
                      <a:ext uri="{FF2B5EF4-FFF2-40B4-BE49-F238E27FC236}">
                        <a16:creationId xmlns:a16="http://schemas.microsoft.com/office/drawing/2014/main" id="{E5757B97-F9AA-D817-BA06-7C30882474C6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" name="Google Shape;7022;p89">
                  <a:extLst>
                    <a:ext uri="{FF2B5EF4-FFF2-40B4-BE49-F238E27FC236}">
                      <a16:creationId xmlns:a16="http://schemas.microsoft.com/office/drawing/2014/main" id="{9C918398-04C7-E273-7476-A31BB8641704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  <a:grpFill/>
              </p:grpSpPr>
              <p:sp>
                <p:nvSpPr>
                  <p:cNvPr id="43" name="Google Shape;7023;p89">
                    <a:extLst>
                      <a:ext uri="{FF2B5EF4-FFF2-40B4-BE49-F238E27FC236}">
                        <a16:creationId xmlns:a16="http://schemas.microsoft.com/office/drawing/2014/main" id="{C136ADBB-80B8-7743-ABA0-6DFD14CBB659}"/>
                      </a:ext>
                    </a:extLst>
                  </p:cNvPr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7024;p89">
                    <a:extLst>
                      <a:ext uri="{FF2B5EF4-FFF2-40B4-BE49-F238E27FC236}">
                        <a16:creationId xmlns:a16="http://schemas.microsoft.com/office/drawing/2014/main" id="{D5E9F4FB-D047-2C5A-3AE6-3C4EC9D2F610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9" name="Google Shape;7025;p89">
                <a:extLst>
                  <a:ext uri="{FF2B5EF4-FFF2-40B4-BE49-F238E27FC236}">
                    <a16:creationId xmlns:a16="http://schemas.microsoft.com/office/drawing/2014/main" id="{55D11BA7-7D8F-00B7-1F97-622BC2BF4AC2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  <a:grpFill/>
            </p:grpSpPr>
            <p:grpSp>
              <p:nvGrpSpPr>
                <p:cNvPr id="34" name="Google Shape;7026;p89">
                  <a:extLst>
                    <a:ext uri="{FF2B5EF4-FFF2-40B4-BE49-F238E27FC236}">
                      <a16:creationId xmlns:a16="http://schemas.microsoft.com/office/drawing/2014/main" id="{44D26A01-0364-ADE0-F412-4C0A0E1DD680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  <a:grpFill/>
              </p:grpSpPr>
              <p:sp>
                <p:nvSpPr>
                  <p:cNvPr id="39" name="Google Shape;7027;p89">
                    <a:extLst>
                      <a:ext uri="{FF2B5EF4-FFF2-40B4-BE49-F238E27FC236}">
                        <a16:creationId xmlns:a16="http://schemas.microsoft.com/office/drawing/2014/main" id="{4FAB6903-B859-9212-D5CF-1AF26B82FBD6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7028;p89">
                    <a:extLst>
                      <a:ext uri="{FF2B5EF4-FFF2-40B4-BE49-F238E27FC236}">
                        <a16:creationId xmlns:a16="http://schemas.microsoft.com/office/drawing/2014/main" id="{166BD5B3-10B3-B15E-5ADB-FB30B92FA36F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5" name="Google Shape;7029;p89">
                  <a:extLst>
                    <a:ext uri="{FF2B5EF4-FFF2-40B4-BE49-F238E27FC236}">
                      <a16:creationId xmlns:a16="http://schemas.microsoft.com/office/drawing/2014/main" id="{210A37BF-7341-BA71-5E8B-A1D73E78D2D9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  <a:grpFill/>
              </p:grpSpPr>
              <p:sp>
                <p:nvSpPr>
                  <p:cNvPr id="36" name="Google Shape;7030;p89">
                    <a:extLst>
                      <a:ext uri="{FF2B5EF4-FFF2-40B4-BE49-F238E27FC236}">
                        <a16:creationId xmlns:a16="http://schemas.microsoft.com/office/drawing/2014/main" id="{1595F6A0-023E-9982-B08A-C3191C4D6866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7031;p89">
                    <a:extLst>
                      <a:ext uri="{FF2B5EF4-FFF2-40B4-BE49-F238E27FC236}">
                        <a16:creationId xmlns:a16="http://schemas.microsoft.com/office/drawing/2014/main" id="{CDBDDF42-DACF-5171-664D-4374D14ABD92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7032;p89">
                    <a:extLst>
                      <a:ext uri="{FF2B5EF4-FFF2-40B4-BE49-F238E27FC236}">
                        <a16:creationId xmlns:a16="http://schemas.microsoft.com/office/drawing/2014/main" id="{85AA8EE3-71D4-2C5C-4CE3-99E313E55785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7033;p89">
                <a:extLst>
                  <a:ext uri="{FF2B5EF4-FFF2-40B4-BE49-F238E27FC236}">
                    <a16:creationId xmlns:a16="http://schemas.microsoft.com/office/drawing/2014/main" id="{DC0741BA-0F52-F43E-80B5-3D026E38719C}"/>
                  </a:ext>
                </a:extLst>
              </p:cNvPr>
              <p:cNvGrpSpPr/>
              <p:nvPr/>
            </p:nvGrpSpPr>
            <p:grpSpPr>
              <a:xfrm>
                <a:off x="1501054" y="3605478"/>
                <a:ext cx="526339" cy="249240"/>
                <a:chOff x="1501054" y="3605478"/>
                <a:chExt cx="526339" cy="249240"/>
              </a:xfrm>
              <a:grpFill/>
            </p:grpSpPr>
            <p:grpSp>
              <p:nvGrpSpPr>
                <p:cNvPr id="26" name="Google Shape;7034;p89">
                  <a:extLst>
                    <a:ext uri="{FF2B5EF4-FFF2-40B4-BE49-F238E27FC236}">
                      <a16:creationId xmlns:a16="http://schemas.microsoft.com/office/drawing/2014/main" id="{A16DA0BB-5D5F-89DE-68BE-2B9BD1DE130B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  <a:grpFill/>
              </p:grpSpPr>
              <p:sp>
                <p:nvSpPr>
                  <p:cNvPr id="32" name="Google Shape;7035;p89">
                    <a:extLst>
                      <a:ext uri="{FF2B5EF4-FFF2-40B4-BE49-F238E27FC236}">
                        <a16:creationId xmlns:a16="http://schemas.microsoft.com/office/drawing/2014/main" id="{07802CFB-0824-B91C-7059-8700E7DFFC29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7036;p89">
                    <a:extLst>
                      <a:ext uri="{FF2B5EF4-FFF2-40B4-BE49-F238E27FC236}">
                        <a16:creationId xmlns:a16="http://schemas.microsoft.com/office/drawing/2014/main" id="{92A27F97-D176-D31A-8F0F-8EA3BA67FA9A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7" name="Google Shape;7037;p89">
                  <a:extLst>
                    <a:ext uri="{FF2B5EF4-FFF2-40B4-BE49-F238E27FC236}">
                      <a16:creationId xmlns:a16="http://schemas.microsoft.com/office/drawing/2014/main" id="{B6566A57-0076-CDB7-E024-4860B7FDA2EF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4" cy="249240"/>
                  <a:chOff x="1501054" y="3605478"/>
                  <a:chExt cx="333164" cy="249240"/>
                </a:xfrm>
                <a:grpFill/>
              </p:grpSpPr>
              <p:sp>
                <p:nvSpPr>
                  <p:cNvPr id="28" name="Google Shape;7038;p89">
                    <a:extLst>
                      <a:ext uri="{FF2B5EF4-FFF2-40B4-BE49-F238E27FC236}">
                        <a16:creationId xmlns:a16="http://schemas.microsoft.com/office/drawing/2014/main" id="{AF6209E5-4F00-601B-58FF-B5BB1085934C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" name="Google Shape;7039;p89">
                    <a:extLst>
                      <a:ext uri="{FF2B5EF4-FFF2-40B4-BE49-F238E27FC236}">
                        <a16:creationId xmlns:a16="http://schemas.microsoft.com/office/drawing/2014/main" id="{C0D642D3-9F7F-E1D9-1C05-A197454E356B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  <a:grpFill/>
                </p:grpSpPr>
                <p:sp>
                  <p:nvSpPr>
                    <p:cNvPr id="30" name="Google Shape;7040;p89">
                      <a:extLst>
                        <a:ext uri="{FF2B5EF4-FFF2-40B4-BE49-F238E27FC236}">
                          <a16:creationId xmlns:a16="http://schemas.microsoft.com/office/drawing/2014/main" id="{E2210B3E-BEB0-8042-4E26-186283DCD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grpFill/>
                    <a:ln w="9525" cap="rnd" cmpd="sng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1" name="Google Shape;7041;p89">
                      <a:extLst>
                        <a:ext uri="{FF2B5EF4-FFF2-40B4-BE49-F238E27FC236}">
                          <a16:creationId xmlns:a16="http://schemas.microsoft.com/office/drawing/2014/main" id="{D4709621-9690-A532-A67A-E90169DC5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grpFill/>
                    <a:ln>
                      <a:solidFill>
                        <a:schemeClr val="bg2"/>
                      </a:solidFill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1" name="Google Shape;7042;p89">
                <a:extLst>
                  <a:ext uri="{FF2B5EF4-FFF2-40B4-BE49-F238E27FC236}">
                    <a16:creationId xmlns:a16="http://schemas.microsoft.com/office/drawing/2014/main" id="{CC525018-EF9F-3E53-9239-73546F128F28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49" cy="302090"/>
                <a:chOff x="724986" y="3800594"/>
                <a:chExt cx="532949" cy="302090"/>
              </a:xfrm>
              <a:grpFill/>
            </p:grpSpPr>
            <p:grpSp>
              <p:nvGrpSpPr>
                <p:cNvPr id="12" name="Google Shape;7043;p89">
                  <a:extLst>
                    <a:ext uri="{FF2B5EF4-FFF2-40B4-BE49-F238E27FC236}">
                      <a16:creationId xmlns:a16="http://schemas.microsoft.com/office/drawing/2014/main" id="{F3263C91-B0F2-1D7E-CD62-438CDC7792ED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  <a:grpFill/>
              </p:grpSpPr>
              <p:sp>
                <p:nvSpPr>
                  <p:cNvPr id="24" name="Google Shape;7044;p89">
                    <a:extLst>
                      <a:ext uri="{FF2B5EF4-FFF2-40B4-BE49-F238E27FC236}">
                        <a16:creationId xmlns:a16="http://schemas.microsoft.com/office/drawing/2014/main" id="{69A140B4-C812-F8E9-B580-2C648B7B55F4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7045;p89">
                    <a:extLst>
                      <a:ext uri="{FF2B5EF4-FFF2-40B4-BE49-F238E27FC236}">
                        <a16:creationId xmlns:a16="http://schemas.microsoft.com/office/drawing/2014/main" id="{A348E1E5-7CB6-B97A-0CB2-1D0A1141CA3D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3" name="Google Shape;7046;p89">
                  <a:extLst>
                    <a:ext uri="{FF2B5EF4-FFF2-40B4-BE49-F238E27FC236}">
                      <a16:creationId xmlns:a16="http://schemas.microsoft.com/office/drawing/2014/main" id="{4CAC560D-E746-EF7B-244F-C696484187BE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5" cy="302090"/>
                  <a:chOff x="906290" y="3800594"/>
                  <a:chExt cx="351645" cy="302090"/>
                </a:xfrm>
                <a:grpFill/>
              </p:grpSpPr>
              <p:grpSp>
                <p:nvGrpSpPr>
                  <p:cNvPr id="17" name="Google Shape;7047;p89">
                    <a:extLst>
                      <a:ext uri="{FF2B5EF4-FFF2-40B4-BE49-F238E27FC236}">
                        <a16:creationId xmlns:a16="http://schemas.microsoft.com/office/drawing/2014/main" id="{EAEB6321-B7BE-EF55-09A7-B77A00871336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3" cy="217131"/>
                    <a:chOff x="1084172" y="3842857"/>
                    <a:chExt cx="173763" cy="217131"/>
                  </a:xfrm>
                  <a:grpFill/>
                </p:grpSpPr>
                <p:grpSp>
                  <p:nvGrpSpPr>
                    <p:cNvPr id="20" name="Google Shape;7048;p89">
                      <a:extLst>
                        <a:ext uri="{FF2B5EF4-FFF2-40B4-BE49-F238E27FC236}">
                          <a16:creationId xmlns:a16="http://schemas.microsoft.com/office/drawing/2014/main" id="{A40B04B5-326F-2C37-2534-37BD9A620F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  <a:grpFill/>
                  </p:grpSpPr>
                  <p:sp>
                    <p:nvSpPr>
                      <p:cNvPr id="22" name="Google Shape;7049;p89">
                        <a:extLst>
                          <a:ext uri="{FF2B5EF4-FFF2-40B4-BE49-F238E27FC236}">
                            <a16:creationId xmlns:a16="http://schemas.microsoft.com/office/drawing/2014/main" id="{3EAB6B94-3AFB-2427-149C-F926B054C2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solidFill>
                          <a:schemeClr val="bg2"/>
                        </a:solidFill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3" name="Google Shape;7050;p89">
                        <a:extLst>
                          <a:ext uri="{FF2B5EF4-FFF2-40B4-BE49-F238E27FC236}">
                            <a16:creationId xmlns:a16="http://schemas.microsoft.com/office/drawing/2014/main" id="{9BC0D13C-CD3C-1628-8960-CAB50C59A4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grpFill/>
                      <a:ln w="9525" cap="rnd" cmpd="sng">
                        <a:solidFill>
                          <a:schemeClr val="bg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1" name="Google Shape;7051;p89">
                      <a:extLst>
                        <a:ext uri="{FF2B5EF4-FFF2-40B4-BE49-F238E27FC236}">
                          <a16:creationId xmlns:a16="http://schemas.microsoft.com/office/drawing/2014/main" id="{DB8F01F0-BC4F-A986-FF5D-7663C21BC7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grpFill/>
                    <a:ln w="9525" cap="rnd" cmpd="sng">
                      <a:solidFill>
                        <a:schemeClr val="bg2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8" name="Google Shape;7052;p89">
                    <a:extLst>
                      <a:ext uri="{FF2B5EF4-FFF2-40B4-BE49-F238E27FC236}">
                        <a16:creationId xmlns:a16="http://schemas.microsoft.com/office/drawing/2014/main" id="{4B462188-D740-2740-C170-5EA21E40E0A7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7053;p89">
                    <a:extLst>
                      <a:ext uri="{FF2B5EF4-FFF2-40B4-BE49-F238E27FC236}">
                        <a16:creationId xmlns:a16="http://schemas.microsoft.com/office/drawing/2014/main" id="{B37F3515-1D33-DF00-EE74-25E7F7BF6A2D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grpFill/>
                  <a:ln w="9525" cap="flat" cmpd="sng">
                    <a:solidFill>
                      <a:schemeClr val="bg2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" name="Google Shape;7054;p89">
                  <a:extLst>
                    <a:ext uri="{FF2B5EF4-FFF2-40B4-BE49-F238E27FC236}">
                      <a16:creationId xmlns:a16="http://schemas.microsoft.com/office/drawing/2014/main" id="{15270279-2DCD-ED8D-4B25-B30347A5EE63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  <a:grpFill/>
              </p:grpSpPr>
              <p:sp>
                <p:nvSpPr>
                  <p:cNvPr id="15" name="Google Shape;7055;p89">
                    <a:extLst>
                      <a:ext uri="{FF2B5EF4-FFF2-40B4-BE49-F238E27FC236}">
                        <a16:creationId xmlns:a16="http://schemas.microsoft.com/office/drawing/2014/main" id="{35A9001A-E53C-246E-FA3C-83A742BE8DCC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grpFill/>
                  <a:ln>
                    <a:solidFill>
                      <a:schemeClr val="bg2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7056;p89">
                    <a:extLst>
                      <a:ext uri="{FF2B5EF4-FFF2-40B4-BE49-F238E27FC236}">
                        <a16:creationId xmlns:a16="http://schemas.microsoft.com/office/drawing/2014/main" id="{458F663D-280D-6AB3-3C2B-570ECC65F2B9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grpFill/>
                  <a:ln w="9525" cap="rnd" cmpd="sng">
                    <a:solidFill>
                      <a:schemeClr val="bg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086" name="Google Shape;7440;p91">
            <a:extLst>
              <a:ext uri="{FF2B5EF4-FFF2-40B4-BE49-F238E27FC236}">
                <a16:creationId xmlns:a16="http://schemas.microsoft.com/office/drawing/2014/main" id="{1151DA96-113D-6AC7-5356-672B55FCACC4}"/>
              </a:ext>
            </a:extLst>
          </p:cNvPr>
          <p:cNvGrpSpPr/>
          <p:nvPr/>
        </p:nvGrpSpPr>
        <p:grpSpPr>
          <a:xfrm>
            <a:off x="5328918" y="1243707"/>
            <a:ext cx="1350826" cy="654175"/>
            <a:chOff x="184680" y="1151100"/>
            <a:chExt cx="7192895" cy="3483348"/>
          </a:xfrm>
          <a:solidFill>
            <a:schemeClr val="bg2"/>
          </a:solidFill>
        </p:grpSpPr>
        <p:sp>
          <p:nvSpPr>
            <p:cNvPr id="3087" name="Google Shape;7441;p91">
              <a:extLst>
                <a:ext uri="{FF2B5EF4-FFF2-40B4-BE49-F238E27FC236}">
                  <a16:creationId xmlns:a16="http://schemas.microsoft.com/office/drawing/2014/main" id="{6C6867AF-6DC6-A58F-A41E-851940BDDD04}"/>
                </a:ext>
              </a:extLst>
            </p:cNvPr>
            <p:cNvSpPr/>
            <p:nvPr/>
          </p:nvSpPr>
          <p:spPr>
            <a:xfrm>
              <a:off x="3468350" y="4223875"/>
              <a:ext cx="679000" cy="339525"/>
            </a:xfrm>
            <a:custGeom>
              <a:avLst/>
              <a:gdLst/>
              <a:ahLst/>
              <a:cxnLst/>
              <a:rect l="l" t="t" r="r" b="b"/>
              <a:pathLst>
                <a:path w="27160" h="13581" extrusionOk="0">
                  <a:moveTo>
                    <a:pt x="13580" y="1"/>
                  </a:moveTo>
                  <a:cubicBezTo>
                    <a:pt x="6083" y="1"/>
                    <a:pt x="0" y="6077"/>
                    <a:pt x="0" y="13580"/>
                  </a:cubicBezTo>
                  <a:lnTo>
                    <a:pt x="27159" y="13580"/>
                  </a:lnTo>
                  <a:cubicBezTo>
                    <a:pt x="27159" y="6077"/>
                    <a:pt x="21083" y="1"/>
                    <a:pt x="13580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7442;p91">
              <a:extLst>
                <a:ext uri="{FF2B5EF4-FFF2-40B4-BE49-F238E27FC236}">
                  <a16:creationId xmlns:a16="http://schemas.microsoft.com/office/drawing/2014/main" id="{2E5E13D5-5374-86B7-D72F-BA6C472AD246}"/>
                </a:ext>
              </a:extLst>
            </p:cNvPr>
            <p:cNvSpPr/>
            <p:nvPr/>
          </p:nvSpPr>
          <p:spPr>
            <a:xfrm>
              <a:off x="3730250" y="3276125"/>
              <a:ext cx="147275" cy="956575"/>
            </a:xfrm>
            <a:custGeom>
              <a:avLst/>
              <a:gdLst/>
              <a:ahLst/>
              <a:cxnLst/>
              <a:rect l="l" t="t" r="r" b="b"/>
              <a:pathLst>
                <a:path w="5891" h="38263" extrusionOk="0">
                  <a:moveTo>
                    <a:pt x="3276" y="0"/>
                  </a:moveTo>
                  <a:lnTo>
                    <a:pt x="0" y="38263"/>
                  </a:lnTo>
                  <a:lnTo>
                    <a:pt x="5890" y="38194"/>
                  </a:lnTo>
                  <a:lnTo>
                    <a:pt x="3276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7443;p91">
              <a:extLst>
                <a:ext uri="{FF2B5EF4-FFF2-40B4-BE49-F238E27FC236}">
                  <a16:creationId xmlns:a16="http://schemas.microsoft.com/office/drawing/2014/main" id="{A0BBDC09-8E13-7A64-5F63-2427F4E2DB9B}"/>
                </a:ext>
              </a:extLst>
            </p:cNvPr>
            <p:cNvSpPr/>
            <p:nvPr/>
          </p:nvSpPr>
          <p:spPr>
            <a:xfrm>
              <a:off x="3796275" y="3875600"/>
              <a:ext cx="839350" cy="630550"/>
            </a:xfrm>
            <a:custGeom>
              <a:avLst/>
              <a:gdLst/>
              <a:ahLst/>
              <a:cxnLst/>
              <a:rect l="l" t="t" r="r" b="b"/>
              <a:pathLst>
                <a:path w="33574" h="25222" extrusionOk="0">
                  <a:moveTo>
                    <a:pt x="32291" y="1"/>
                  </a:moveTo>
                  <a:lnTo>
                    <a:pt x="1" y="23463"/>
                  </a:lnTo>
                  <a:lnTo>
                    <a:pt x="1277" y="25222"/>
                  </a:lnTo>
                  <a:lnTo>
                    <a:pt x="33574" y="1759"/>
                  </a:lnTo>
                  <a:lnTo>
                    <a:pt x="32291" y="1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7444;p91">
              <a:extLst>
                <a:ext uri="{FF2B5EF4-FFF2-40B4-BE49-F238E27FC236}">
                  <a16:creationId xmlns:a16="http://schemas.microsoft.com/office/drawing/2014/main" id="{C52297B2-2316-1A72-88C4-D4183714F936}"/>
                </a:ext>
              </a:extLst>
            </p:cNvPr>
            <p:cNvSpPr/>
            <p:nvPr/>
          </p:nvSpPr>
          <p:spPr>
            <a:xfrm>
              <a:off x="6240475" y="3130600"/>
              <a:ext cx="1137100" cy="1432800"/>
            </a:xfrm>
            <a:custGeom>
              <a:avLst/>
              <a:gdLst/>
              <a:ahLst/>
              <a:cxnLst/>
              <a:rect l="l" t="t" r="r" b="b"/>
              <a:pathLst>
                <a:path w="45484" h="57312" extrusionOk="0">
                  <a:moveTo>
                    <a:pt x="30704" y="0"/>
                  </a:moveTo>
                  <a:lnTo>
                    <a:pt x="0" y="13745"/>
                  </a:lnTo>
                  <a:cubicBezTo>
                    <a:pt x="6979" y="27270"/>
                    <a:pt x="11042" y="42111"/>
                    <a:pt x="11917" y="57311"/>
                  </a:cubicBezTo>
                  <a:lnTo>
                    <a:pt x="45484" y="57311"/>
                  </a:lnTo>
                  <a:cubicBezTo>
                    <a:pt x="44594" y="37118"/>
                    <a:pt x="39525" y="17683"/>
                    <a:pt x="30704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7445;p91">
              <a:extLst>
                <a:ext uri="{FF2B5EF4-FFF2-40B4-BE49-F238E27FC236}">
                  <a16:creationId xmlns:a16="http://schemas.microsoft.com/office/drawing/2014/main" id="{60F3CC87-6234-4A3D-D298-3A8F0BD9910F}"/>
                </a:ext>
              </a:extLst>
            </p:cNvPr>
            <p:cNvSpPr/>
            <p:nvPr/>
          </p:nvSpPr>
          <p:spPr>
            <a:xfrm>
              <a:off x="5243900" y="1696775"/>
              <a:ext cx="1764175" cy="1777475"/>
            </a:xfrm>
            <a:custGeom>
              <a:avLst/>
              <a:gdLst/>
              <a:ahLst/>
              <a:cxnLst/>
              <a:rect l="l" t="t" r="r" b="b"/>
              <a:pathLst>
                <a:path w="70567" h="71099" extrusionOk="0">
                  <a:moveTo>
                    <a:pt x="18573" y="1"/>
                  </a:moveTo>
                  <a:lnTo>
                    <a:pt x="0" y="28008"/>
                  </a:lnTo>
                  <a:cubicBezTo>
                    <a:pt x="16938" y="38505"/>
                    <a:pt x="30711" y="53395"/>
                    <a:pt x="39863" y="71098"/>
                  </a:cubicBezTo>
                  <a:lnTo>
                    <a:pt x="70567" y="57353"/>
                  </a:lnTo>
                  <a:cubicBezTo>
                    <a:pt x="63753" y="43719"/>
                    <a:pt x="54712" y="31125"/>
                    <a:pt x="43629" y="20042"/>
                  </a:cubicBezTo>
                  <a:cubicBezTo>
                    <a:pt x="36049" y="12449"/>
                    <a:pt x="27642" y="5725"/>
                    <a:pt x="18573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7446;p91">
              <a:extLst>
                <a:ext uri="{FF2B5EF4-FFF2-40B4-BE49-F238E27FC236}">
                  <a16:creationId xmlns:a16="http://schemas.microsoft.com/office/drawing/2014/main" id="{2D6A6CC5-7857-569D-5CC1-043FFEBC476A}"/>
                </a:ext>
              </a:extLst>
            </p:cNvPr>
            <p:cNvSpPr/>
            <p:nvPr/>
          </p:nvSpPr>
          <p:spPr>
            <a:xfrm>
              <a:off x="3812150" y="1151100"/>
              <a:ext cx="1896075" cy="1245900"/>
            </a:xfrm>
            <a:custGeom>
              <a:avLst/>
              <a:gdLst/>
              <a:ahLst/>
              <a:cxnLst/>
              <a:rect l="l" t="t" r="r" b="b"/>
              <a:pathLst>
                <a:path w="75843" h="49836" extrusionOk="0">
                  <a:moveTo>
                    <a:pt x="0" y="0"/>
                  </a:moveTo>
                  <a:lnTo>
                    <a:pt x="0" y="33518"/>
                  </a:lnTo>
                  <a:cubicBezTo>
                    <a:pt x="20987" y="33552"/>
                    <a:pt x="40615" y="39518"/>
                    <a:pt x="57270" y="49835"/>
                  </a:cubicBezTo>
                  <a:lnTo>
                    <a:pt x="75843" y="21828"/>
                  </a:lnTo>
                  <a:cubicBezTo>
                    <a:pt x="53339" y="7641"/>
                    <a:pt x="27256" y="28"/>
                    <a:pt x="0" y="0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7447;p91">
              <a:extLst>
                <a:ext uri="{FF2B5EF4-FFF2-40B4-BE49-F238E27FC236}">
                  <a16:creationId xmlns:a16="http://schemas.microsoft.com/office/drawing/2014/main" id="{5FF617D3-1B8F-116C-E309-B1A6B6157D09}"/>
                </a:ext>
              </a:extLst>
            </p:cNvPr>
            <p:cNvSpPr/>
            <p:nvPr/>
          </p:nvSpPr>
          <p:spPr>
            <a:xfrm>
              <a:off x="1910550" y="1151100"/>
              <a:ext cx="1901625" cy="1244175"/>
            </a:xfrm>
            <a:custGeom>
              <a:avLst/>
              <a:gdLst/>
              <a:ahLst/>
              <a:cxnLst/>
              <a:rect l="l" t="t" r="r" b="b"/>
              <a:pathLst>
                <a:path w="76065" h="49767" extrusionOk="0">
                  <a:moveTo>
                    <a:pt x="75892" y="0"/>
                  </a:moveTo>
                  <a:cubicBezTo>
                    <a:pt x="48629" y="0"/>
                    <a:pt x="22525" y="7579"/>
                    <a:pt x="1" y="21745"/>
                  </a:cubicBezTo>
                  <a:lnTo>
                    <a:pt x="18574" y="49766"/>
                  </a:lnTo>
                  <a:cubicBezTo>
                    <a:pt x="35250" y="39463"/>
                    <a:pt x="54898" y="33518"/>
                    <a:pt x="75892" y="33518"/>
                  </a:cubicBezTo>
                  <a:lnTo>
                    <a:pt x="76064" y="33518"/>
                  </a:lnTo>
                  <a:lnTo>
                    <a:pt x="76064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7448;p91">
              <a:extLst>
                <a:ext uri="{FF2B5EF4-FFF2-40B4-BE49-F238E27FC236}">
                  <a16:creationId xmlns:a16="http://schemas.microsoft.com/office/drawing/2014/main" id="{84415B55-42AC-C7D5-CC9E-B7E83DFBB250}"/>
                </a:ext>
              </a:extLst>
            </p:cNvPr>
            <p:cNvSpPr/>
            <p:nvPr/>
          </p:nvSpPr>
          <p:spPr>
            <a:xfrm>
              <a:off x="608475" y="1694725"/>
              <a:ext cx="1766425" cy="1778150"/>
            </a:xfrm>
            <a:custGeom>
              <a:avLst/>
              <a:gdLst/>
              <a:ahLst/>
              <a:cxnLst/>
              <a:rect l="l" t="t" r="r" b="b"/>
              <a:pathLst>
                <a:path w="70657" h="71126" extrusionOk="0">
                  <a:moveTo>
                    <a:pt x="52084" y="0"/>
                  </a:moveTo>
                  <a:cubicBezTo>
                    <a:pt x="42959" y="5745"/>
                    <a:pt x="34518" y="12490"/>
                    <a:pt x="26904" y="20124"/>
                  </a:cubicBezTo>
                  <a:cubicBezTo>
                    <a:pt x="15828" y="31194"/>
                    <a:pt x="6800" y="43759"/>
                    <a:pt x="0" y="57373"/>
                  </a:cubicBezTo>
                  <a:lnTo>
                    <a:pt x="30704" y="71125"/>
                  </a:lnTo>
                  <a:cubicBezTo>
                    <a:pt x="39870" y="53401"/>
                    <a:pt x="53677" y="38504"/>
                    <a:pt x="70657" y="28021"/>
                  </a:cubicBezTo>
                  <a:lnTo>
                    <a:pt x="52084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7449;p91">
              <a:extLst>
                <a:ext uri="{FF2B5EF4-FFF2-40B4-BE49-F238E27FC236}">
                  <a16:creationId xmlns:a16="http://schemas.microsoft.com/office/drawing/2014/main" id="{BE2AEE4B-CAE3-0381-AEE0-BDB36CDA3110}"/>
                </a:ext>
              </a:extLst>
            </p:cNvPr>
            <p:cNvSpPr/>
            <p:nvPr/>
          </p:nvSpPr>
          <p:spPr>
            <a:xfrm>
              <a:off x="184680" y="3200273"/>
              <a:ext cx="1137976" cy="1434175"/>
            </a:xfrm>
            <a:custGeom>
              <a:avLst/>
              <a:gdLst/>
              <a:ahLst/>
              <a:cxnLst/>
              <a:rect l="l" t="t" r="r" b="b"/>
              <a:pathLst>
                <a:path w="45519" h="57367" extrusionOk="0">
                  <a:moveTo>
                    <a:pt x="14814" y="0"/>
                  </a:moveTo>
                  <a:cubicBezTo>
                    <a:pt x="5966" y="17697"/>
                    <a:pt x="890" y="37152"/>
                    <a:pt x="0" y="57366"/>
                  </a:cubicBezTo>
                  <a:lnTo>
                    <a:pt x="33566" y="57366"/>
                  </a:lnTo>
                  <a:cubicBezTo>
                    <a:pt x="34442" y="42152"/>
                    <a:pt x="38511" y="27283"/>
                    <a:pt x="45518" y="13745"/>
                  </a:cubicBezTo>
                  <a:lnTo>
                    <a:pt x="14814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7450;p91">
              <a:extLst>
                <a:ext uri="{FF2B5EF4-FFF2-40B4-BE49-F238E27FC236}">
                  <a16:creationId xmlns:a16="http://schemas.microsoft.com/office/drawing/2014/main" id="{16D87740-BC03-B26A-559D-DB9615C936B6}"/>
                </a:ext>
              </a:extLst>
            </p:cNvPr>
            <p:cNvSpPr/>
            <p:nvPr/>
          </p:nvSpPr>
          <p:spPr>
            <a:xfrm>
              <a:off x="1924656" y="1941325"/>
              <a:ext cx="3773110" cy="1646329"/>
            </a:xfrm>
            <a:custGeom>
              <a:avLst/>
              <a:gdLst/>
              <a:ahLst/>
              <a:cxnLst/>
              <a:rect l="l" t="t" r="r" b="b"/>
              <a:pathLst>
                <a:path w="148183" h="64657" extrusionOk="0">
                  <a:moveTo>
                    <a:pt x="74043" y="1"/>
                  </a:moveTo>
                  <a:cubicBezTo>
                    <a:pt x="45518" y="1"/>
                    <a:pt x="19504" y="10966"/>
                    <a:pt x="0" y="28932"/>
                  </a:cubicBezTo>
                  <a:lnTo>
                    <a:pt x="35732" y="64657"/>
                  </a:lnTo>
                  <a:cubicBezTo>
                    <a:pt x="45553" y="54774"/>
                    <a:pt x="59167" y="48663"/>
                    <a:pt x="74208" y="48663"/>
                  </a:cubicBezTo>
                  <a:cubicBezTo>
                    <a:pt x="89215" y="48663"/>
                    <a:pt x="102788" y="54739"/>
                    <a:pt x="112623" y="64567"/>
                  </a:cubicBezTo>
                  <a:lnTo>
                    <a:pt x="148182" y="29008"/>
                  </a:lnTo>
                  <a:cubicBezTo>
                    <a:pt x="128671" y="11008"/>
                    <a:pt x="102623" y="1"/>
                    <a:pt x="74043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7451;p91">
              <a:extLst>
                <a:ext uri="{FF2B5EF4-FFF2-40B4-BE49-F238E27FC236}">
                  <a16:creationId xmlns:a16="http://schemas.microsoft.com/office/drawing/2014/main" id="{30DD1185-76D4-4709-6C38-94E0FDC1AEDA}"/>
                </a:ext>
              </a:extLst>
            </p:cNvPr>
            <p:cNvSpPr/>
            <p:nvPr/>
          </p:nvSpPr>
          <p:spPr>
            <a:xfrm>
              <a:off x="1021858" y="2678033"/>
              <a:ext cx="1805596" cy="1885318"/>
            </a:xfrm>
            <a:custGeom>
              <a:avLst/>
              <a:gdLst/>
              <a:ahLst/>
              <a:cxnLst/>
              <a:rect l="l" t="t" r="r" b="b"/>
              <a:pathLst>
                <a:path w="70912" h="74043" extrusionOk="0">
                  <a:moveTo>
                    <a:pt x="35180" y="0"/>
                  </a:moveTo>
                  <a:cubicBezTo>
                    <a:pt x="14925" y="18642"/>
                    <a:pt x="1697" y="44814"/>
                    <a:pt x="0" y="74042"/>
                  </a:cubicBezTo>
                  <a:lnTo>
                    <a:pt x="55077" y="74042"/>
                  </a:lnTo>
                  <a:cubicBezTo>
                    <a:pt x="55077" y="59084"/>
                    <a:pt x="61118" y="45545"/>
                    <a:pt x="70912" y="35725"/>
                  </a:cubicBezTo>
                  <a:lnTo>
                    <a:pt x="35180" y="0"/>
                  </a:ln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7452;p91">
              <a:extLst>
                <a:ext uri="{FF2B5EF4-FFF2-40B4-BE49-F238E27FC236}">
                  <a16:creationId xmlns:a16="http://schemas.microsoft.com/office/drawing/2014/main" id="{E73890E4-D5B5-9302-9C07-26E406CD765C}"/>
                </a:ext>
              </a:extLst>
            </p:cNvPr>
            <p:cNvSpPr/>
            <p:nvPr/>
          </p:nvSpPr>
          <p:spPr>
            <a:xfrm>
              <a:off x="4792190" y="2679937"/>
              <a:ext cx="1798951" cy="1883410"/>
            </a:xfrm>
            <a:custGeom>
              <a:avLst/>
              <a:gdLst/>
              <a:ahLst/>
              <a:cxnLst/>
              <a:rect l="l" t="t" r="r" b="b"/>
              <a:pathLst>
                <a:path w="70651" h="73968" extrusionOk="0">
                  <a:moveTo>
                    <a:pt x="35567" y="1"/>
                  </a:moveTo>
                  <a:lnTo>
                    <a:pt x="1" y="35560"/>
                  </a:lnTo>
                  <a:cubicBezTo>
                    <a:pt x="9836" y="45388"/>
                    <a:pt x="15912" y="58967"/>
                    <a:pt x="15912" y="73967"/>
                  </a:cubicBezTo>
                  <a:lnTo>
                    <a:pt x="70650" y="73967"/>
                  </a:lnTo>
                  <a:cubicBezTo>
                    <a:pt x="68954" y="44795"/>
                    <a:pt x="55767" y="18643"/>
                    <a:pt x="35567" y="1"/>
                  </a:cubicBezTo>
                  <a:close/>
                </a:path>
              </a:pathLst>
            </a:custGeom>
            <a:grpFill/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9" name="Google Shape;9009;p95">
            <a:extLst>
              <a:ext uri="{FF2B5EF4-FFF2-40B4-BE49-F238E27FC236}">
                <a16:creationId xmlns:a16="http://schemas.microsoft.com/office/drawing/2014/main" id="{DB6B36CD-67A1-22CF-82C4-E5E939D3110D}"/>
              </a:ext>
            </a:extLst>
          </p:cNvPr>
          <p:cNvGrpSpPr/>
          <p:nvPr/>
        </p:nvGrpSpPr>
        <p:grpSpPr>
          <a:xfrm>
            <a:off x="2596070" y="2974489"/>
            <a:ext cx="799182" cy="713399"/>
            <a:chOff x="-61783350" y="3743950"/>
            <a:chExt cx="316650" cy="317450"/>
          </a:xfrm>
        </p:grpSpPr>
        <p:sp>
          <p:nvSpPr>
            <p:cNvPr id="3100" name="Google Shape;9010;p95">
              <a:extLst>
                <a:ext uri="{FF2B5EF4-FFF2-40B4-BE49-F238E27FC236}">
                  <a16:creationId xmlns:a16="http://schemas.microsoft.com/office/drawing/2014/main" id="{EABC0776-5824-81BD-4AC6-069AC53E80F5}"/>
                </a:ext>
              </a:extLst>
            </p:cNvPr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9011;p95">
              <a:extLst>
                <a:ext uri="{FF2B5EF4-FFF2-40B4-BE49-F238E27FC236}">
                  <a16:creationId xmlns:a16="http://schemas.microsoft.com/office/drawing/2014/main" id="{E2A3A887-1844-5127-29D0-98B925CA19E7}"/>
                </a:ext>
              </a:extLst>
            </p:cNvPr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/>
            <a:r>
              <a:rPr lang="en-US" sz="1600" b="1" err="1">
                <a:solidFill>
                  <a:srgbClr val="00040F"/>
                </a:solidFill>
                <a:latin typeface="Lexend"/>
              </a:rPr>
              <a:t>Prueba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1</a:t>
            </a:r>
          </a:p>
          <a:p>
            <a:pPr lvl="4"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Caso 1:</a:t>
            </a: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63FDB3E-9959-783C-067D-7B5E323B9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0" y="2035975"/>
            <a:ext cx="4649561" cy="276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88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Caso 2: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6BAEFBD-5891-0B05-E4BD-744FBB6E1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8" y="1531292"/>
            <a:ext cx="4551589" cy="281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108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/>
            <a:r>
              <a:rPr lang="en-US" sz="1600" b="1" err="1">
                <a:solidFill>
                  <a:srgbClr val="00040F"/>
                </a:solidFill>
                <a:latin typeface="Lexend"/>
              </a:rPr>
              <a:t>Prueba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2</a:t>
            </a:r>
          </a:p>
          <a:p>
            <a:pPr lvl="4"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Caso 1: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19658BF-A187-EA49-E3BE-A598F41C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557" y="1960142"/>
            <a:ext cx="5539467" cy="275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26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Caso 2: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3873712-DB92-3BBF-D462-0936B14A8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46" y="1789476"/>
            <a:ext cx="4653642" cy="279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92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/>
            <a:r>
              <a:rPr lang="en-US" sz="1600" b="1" err="1">
                <a:solidFill>
                  <a:srgbClr val="00040F"/>
                </a:solidFill>
                <a:latin typeface="Lexend"/>
              </a:rPr>
              <a:t>Prueba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3</a:t>
            </a:r>
          </a:p>
          <a:p>
            <a:pPr lvl="4"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Caso 1:</a:t>
            </a:r>
          </a:p>
        </p:txBody>
      </p:sp>
      <p:pic>
        <p:nvPicPr>
          <p:cNvPr id="2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0F861B2-87F7-74DC-F138-45861AC80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007" y="1989274"/>
            <a:ext cx="4825092" cy="265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27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>
                <a:solidFill>
                  <a:srgbClr val="00040F"/>
                </a:solidFill>
              </a:rPr>
              <a:t>Pruebas</a:t>
            </a:r>
            <a:r>
              <a:rPr lang="en">
                <a:solidFill>
                  <a:srgbClr val="00040F"/>
                </a:solidFill>
              </a:rPr>
              <a:t> </a:t>
            </a:r>
            <a:r>
              <a:rPr lang="en" err="1">
                <a:solidFill>
                  <a:srgbClr val="00040F"/>
                </a:solidFill>
              </a:rPr>
              <a:t>realizadas</a:t>
            </a:r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204232"/>
            <a:ext cx="75519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4"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lvl="4"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Caso 2:</a:t>
            </a:r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82364A7-2DDB-10C4-8964-0435BAB9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3679" y="1742401"/>
            <a:ext cx="4939392" cy="269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63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795670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err="1">
                <a:solidFill>
                  <a:schemeClr val="tx1"/>
                </a:solidFill>
              </a:rPr>
              <a:t>Conclusiones</a:t>
            </a:r>
            <a:endParaRPr lang="en-US" err="1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16" name="Google Shape;2916;p55"/>
          <p:cNvGrpSpPr/>
          <p:nvPr/>
        </p:nvGrpSpPr>
        <p:grpSpPr>
          <a:xfrm>
            <a:off x="6266550" y="-10200"/>
            <a:ext cx="2723700" cy="1724700"/>
            <a:chOff x="6266550" y="-10200"/>
            <a:chExt cx="2723700" cy="1724700"/>
          </a:xfrm>
        </p:grpSpPr>
        <p:sp>
          <p:nvSpPr>
            <p:cNvPr id="2917" name="Google Shape;2917;p55"/>
            <p:cNvSpPr/>
            <p:nvPr/>
          </p:nvSpPr>
          <p:spPr>
            <a:xfrm>
              <a:off x="6266550" y="17064"/>
              <a:ext cx="1782300" cy="1534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5"/>
            <p:cNvSpPr/>
            <p:nvPr/>
          </p:nvSpPr>
          <p:spPr>
            <a:xfrm>
              <a:off x="6523157" y="161167"/>
              <a:ext cx="1444200" cy="1246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5"/>
            <p:cNvSpPr/>
            <p:nvPr/>
          </p:nvSpPr>
          <p:spPr>
            <a:xfrm rot="10800000">
              <a:off x="6988050" y="-10200"/>
              <a:ext cx="2002200" cy="1724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5"/>
            <p:cNvSpPr/>
            <p:nvPr/>
          </p:nvSpPr>
          <p:spPr>
            <a:xfrm>
              <a:off x="7099604" y="311290"/>
              <a:ext cx="878400" cy="7578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9" name="Google Shape;2929;p55"/>
          <p:cNvGrpSpPr/>
          <p:nvPr/>
        </p:nvGrpSpPr>
        <p:grpSpPr>
          <a:xfrm>
            <a:off x="7850375" y="3604413"/>
            <a:ext cx="986100" cy="1522129"/>
            <a:chOff x="7850375" y="3604413"/>
            <a:chExt cx="986100" cy="1522129"/>
          </a:xfrm>
        </p:grpSpPr>
        <p:sp>
          <p:nvSpPr>
            <p:cNvPr id="2930" name="Google Shape;2930;p55"/>
            <p:cNvSpPr/>
            <p:nvPr/>
          </p:nvSpPr>
          <p:spPr>
            <a:xfrm rot="10800000">
              <a:off x="7897024" y="4353441"/>
              <a:ext cx="892800" cy="773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55"/>
            <p:cNvSpPr/>
            <p:nvPr/>
          </p:nvSpPr>
          <p:spPr>
            <a:xfrm rot="10800000">
              <a:off x="7928374" y="4099613"/>
              <a:ext cx="830100" cy="71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55"/>
            <p:cNvSpPr/>
            <p:nvPr/>
          </p:nvSpPr>
          <p:spPr>
            <a:xfrm rot="10800000">
              <a:off x="7850375" y="3604413"/>
              <a:ext cx="986100" cy="851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55"/>
            <p:cNvSpPr/>
            <p:nvPr/>
          </p:nvSpPr>
          <p:spPr>
            <a:xfrm rot="10800000">
              <a:off x="8123827" y="4550546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55"/>
            <p:cNvSpPr/>
            <p:nvPr/>
          </p:nvSpPr>
          <p:spPr>
            <a:xfrm rot="10800000">
              <a:off x="8123827" y="4176021"/>
              <a:ext cx="439200" cy="378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761569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53"/>
          <p:cNvSpPr txBox="1">
            <a:spLocks noGrp="1"/>
          </p:cNvSpPr>
          <p:nvPr>
            <p:ph type="title"/>
          </p:nvPr>
        </p:nvSpPr>
        <p:spPr>
          <a:xfrm>
            <a:off x="581207" y="600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Conclusiones</a:t>
            </a:r>
            <a:endParaRPr lang="en-US" err="1"/>
          </a:p>
        </p:txBody>
      </p:sp>
      <p:sp>
        <p:nvSpPr>
          <p:cNvPr id="2846" name="Google Shape;2846;p53"/>
          <p:cNvSpPr/>
          <p:nvPr/>
        </p:nvSpPr>
        <p:spPr>
          <a:xfrm>
            <a:off x="5155380" y="42388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7" name="Google Shape;2847;p53"/>
          <p:cNvGrpSpPr/>
          <p:nvPr/>
        </p:nvGrpSpPr>
        <p:grpSpPr>
          <a:xfrm>
            <a:off x="151575" y="3934574"/>
            <a:ext cx="1573163" cy="1210840"/>
            <a:chOff x="151575" y="3934574"/>
            <a:chExt cx="1573163" cy="1210840"/>
          </a:xfrm>
        </p:grpSpPr>
        <p:sp>
          <p:nvSpPr>
            <p:cNvPr id="2848" name="Google Shape;2848;p53"/>
            <p:cNvSpPr/>
            <p:nvPr/>
          </p:nvSpPr>
          <p:spPr>
            <a:xfrm>
              <a:off x="151575" y="3942714"/>
              <a:ext cx="1391400" cy="1202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 rot="10800000">
              <a:off x="267700" y="4138828"/>
              <a:ext cx="752100" cy="651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1038" y="3934574"/>
              <a:ext cx="1253700" cy="1083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3"/>
            <p:cNvSpPr/>
            <p:nvPr/>
          </p:nvSpPr>
          <p:spPr>
            <a:xfrm rot="10800000">
              <a:off x="660983" y="4248249"/>
              <a:ext cx="498300" cy="431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2" name="Google Shape;2852;p53"/>
          <p:cNvGrpSpPr/>
          <p:nvPr/>
        </p:nvGrpSpPr>
        <p:grpSpPr>
          <a:xfrm>
            <a:off x="7340616" y="-9327"/>
            <a:ext cx="1743609" cy="1446752"/>
            <a:chOff x="7340616" y="-9327"/>
            <a:chExt cx="1743609" cy="1446752"/>
          </a:xfrm>
        </p:grpSpPr>
        <p:sp>
          <p:nvSpPr>
            <p:cNvPr id="2853" name="Google Shape;2853;p53"/>
            <p:cNvSpPr/>
            <p:nvPr/>
          </p:nvSpPr>
          <p:spPr>
            <a:xfrm rot="10800000">
              <a:off x="7340616" y="-9327"/>
              <a:ext cx="1636800" cy="141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3"/>
            <p:cNvSpPr/>
            <p:nvPr/>
          </p:nvSpPr>
          <p:spPr>
            <a:xfrm rot="10800000">
              <a:off x="7595625" y="151025"/>
              <a:ext cx="1488600" cy="12864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3"/>
            <p:cNvSpPr/>
            <p:nvPr/>
          </p:nvSpPr>
          <p:spPr>
            <a:xfrm rot="10800000">
              <a:off x="7340678" y="376383"/>
              <a:ext cx="947400" cy="8187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3"/>
            <p:cNvSpPr/>
            <p:nvPr/>
          </p:nvSpPr>
          <p:spPr>
            <a:xfrm rot="10800000">
              <a:off x="7874473" y="488165"/>
              <a:ext cx="488100" cy="422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896B1-5FB8-D62B-8F20-4C052AEB47CA}"/>
              </a:ext>
            </a:extLst>
          </p:cNvPr>
          <p:cNvSpPr txBox="1"/>
          <p:nvPr/>
        </p:nvSpPr>
        <p:spPr>
          <a:xfrm>
            <a:off x="579664" y="1538968"/>
            <a:ext cx="755196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Las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métricas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desempeño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obtenidas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proporcionan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factores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confirmar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que vale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pena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paralelizar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el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algoritmo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</a:t>
            </a:r>
            <a:endParaRPr lang="en-US"/>
          </a:p>
          <a:p>
            <a:pPr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Las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pruebas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realizadas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nos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confirman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que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existe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una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notable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mejoría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tiempos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ejecución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 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paralela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comparación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su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serial. </a:t>
            </a:r>
          </a:p>
          <a:p>
            <a:pPr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r>
              <a:rPr lang="en-US" sz="1600" b="1">
                <a:solidFill>
                  <a:srgbClr val="00040F"/>
                </a:solidFill>
                <a:latin typeface="Lexend"/>
              </a:rPr>
              <a:t>  La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versión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paralela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la FFT es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recomendable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y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eficiente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para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casos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en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los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que se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trabaje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con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grandes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cantidades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 de </a:t>
            </a:r>
            <a:r>
              <a:rPr lang="en-US" sz="1600" b="1" err="1">
                <a:solidFill>
                  <a:srgbClr val="00040F"/>
                </a:solidFill>
                <a:latin typeface="Lexend"/>
              </a:rPr>
              <a:t>información</a:t>
            </a:r>
            <a:r>
              <a:rPr lang="en-US" sz="1600" b="1">
                <a:solidFill>
                  <a:srgbClr val="00040F"/>
                </a:solidFill>
                <a:latin typeface="Lexend"/>
              </a:rPr>
              <a:t>. </a:t>
            </a:r>
          </a:p>
          <a:p>
            <a:pPr algn="just"/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  <a:p>
            <a:pPr algn="just">
              <a:buChar char="•"/>
            </a:pPr>
            <a:endParaRPr lang="en-US" sz="1600" b="1" i="1">
              <a:solidFill>
                <a:srgbClr val="00040F"/>
              </a:solidFill>
              <a:latin typeface="Lexend"/>
            </a:endParaRPr>
          </a:p>
        </p:txBody>
      </p:sp>
    </p:spTree>
    <p:extLst>
      <p:ext uri="{BB962C8B-B14F-4D97-AF65-F5344CB8AC3E}">
        <p14:creationId xmlns:p14="http://schemas.microsoft.com/office/powerpoint/2010/main" val="77667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49"/>
          <p:cNvSpPr txBox="1">
            <a:spLocks noGrp="1"/>
          </p:cNvSpPr>
          <p:nvPr>
            <p:ph type="title"/>
          </p:nvPr>
        </p:nvSpPr>
        <p:spPr>
          <a:xfrm>
            <a:off x="2593245" y="2169677"/>
            <a:ext cx="3957510" cy="10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Transformada </a:t>
            </a:r>
            <a:r>
              <a:rPr lang="en">
                <a:solidFill>
                  <a:schemeClr val="bg2"/>
                </a:solidFill>
              </a:rPr>
              <a:t>de Fourier</a:t>
            </a:r>
            <a:endParaRPr>
              <a:solidFill>
                <a:schemeClr val="bg2"/>
              </a:solidFill>
            </a:endParaRPr>
          </a:p>
        </p:txBody>
      </p:sp>
      <p:grpSp>
        <p:nvGrpSpPr>
          <p:cNvPr id="2703" name="Google Shape;2703;p49"/>
          <p:cNvGrpSpPr/>
          <p:nvPr/>
        </p:nvGrpSpPr>
        <p:grpSpPr>
          <a:xfrm>
            <a:off x="6659585" y="2371659"/>
            <a:ext cx="462900" cy="400200"/>
            <a:chOff x="6659585" y="2371659"/>
            <a:chExt cx="462900" cy="400200"/>
          </a:xfrm>
        </p:grpSpPr>
        <p:sp>
          <p:nvSpPr>
            <p:cNvPr id="2704" name="Google Shape;2704;p49"/>
            <p:cNvSpPr/>
            <p:nvPr/>
          </p:nvSpPr>
          <p:spPr>
            <a:xfrm rot="2228">
              <a:off x="6659585" y="2371809"/>
              <a:ext cx="462900" cy="39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9"/>
            <p:cNvSpPr/>
            <p:nvPr/>
          </p:nvSpPr>
          <p:spPr>
            <a:xfrm rot="10800000">
              <a:off x="6903776" y="2493599"/>
              <a:ext cx="180900" cy="15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6" name="Google Shape;2706;p49"/>
          <p:cNvSpPr/>
          <p:nvPr/>
        </p:nvSpPr>
        <p:spPr>
          <a:xfrm rot="10800000">
            <a:off x="2009297" y="250443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49"/>
          <p:cNvSpPr/>
          <p:nvPr/>
        </p:nvSpPr>
        <p:spPr>
          <a:xfrm>
            <a:off x="2976816" y="4052359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8" name="Google Shape;2708;p49"/>
          <p:cNvGrpSpPr/>
          <p:nvPr/>
        </p:nvGrpSpPr>
        <p:grpSpPr>
          <a:xfrm>
            <a:off x="6777438" y="3421956"/>
            <a:ext cx="2008200" cy="2009085"/>
            <a:chOff x="6777438" y="3421956"/>
            <a:chExt cx="2008200" cy="2009085"/>
          </a:xfrm>
        </p:grpSpPr>
        <p:sp>
          <p:nvSpPr>
            <p:cNvPr id="2709" name="Google Shape;2709;p49"/>
            <p:cNvSpPr/>
            <p:nvPr/>
          </p:nvSpPr>
          <p:spPr>
            <a:xfrm rot="1027">
              <a:off x="6777438" y="3422256"/>
              <a:ext cx="2008200" cy="1735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9"/>
            <p:cNvSpPr/>
            <p:nvPr/>
          </p:nvSpPr>
          <p:spPr>
            <a:xfrm rot="7200660">
              <a:off x="7016462" y="3975089"/>
              <a:ext cx="1345953" cy="1164104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9"/>
            <p:cNvSpPr/>
            <p:nvPr/>
          </p:nvSpPr>
          <p:spPr>
            <a:xfrm>
              <a:off x="7422440" y="4135411"/>
              <a:ext cx="892800" cy="7716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2" name="Google Shape;2712;p49"/>
          <p:cNvGrpSpPr/>
          <p:nvPr/>
        </p:nvGrpSpPr>
        <p:grpSpPr>
          <a:xfrm>
            <a:off x="7555924" y="-4488"/>
            <a:ext cx="1562470" cy="1393023"/>
            <a:chOff x="7555924" y="-4488"/>
            <a:chExt cx="1562470" cy="1393023"/>
          </a:xfrm>
        </p:grpSpPr>
        <p:sp>
          <p:nvSpPr>
            <p:cNvPr id="2713" name="Google Shape;2713;p49"/>
            <p:cNvSpPr/>
            <p:nvPr/>
          </p:nvSpPr>
          <p:spPr>
            <a:xfrm rot="10800000">
              <a:off x="7555924" y="-4488"/>
              <a:ext cx="1461000" cy="1263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9"/>
            <p:cNvSpPr/>
            <p:nvPr/>
          </p:nvSpPr>
          <p:spPr>
            <a:xfrm rot="-1451">
              <a:off x="7696993" y="160035"/>
              <a:ext cx="1421400" cy="12282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9"/>
            <p:cNvSpPr/>
            <p:nvPr/>
          </p:nvSpPr>
          <p:spPr>
            <a:xfrm rot="1017">
              <a:off x="7583575" y="150082"/>
              <a:ext cx="1014300" cy="8763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9"/>
            <p:cNvSpPr/>
            <p:nvPr/>
          </p:nvSpPr>
          <p:spPr>
            <a:xfrm>
              <a:off x="7738971" y="325276"/>
              <a:ext cx="700200" cy="6051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17" name="Google Shape;2717;p49"/>
          <p:cNvSpPr/>
          <p:nvPr/>
        </p:nvSpPr>
        <p:spPr>
          <a:xfrm>
            <a:off x="7981972" y="21734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18" name="Google Shape;2718;p49"/>
          <p:cNvGrpSpPr/>
          <p:nvPr/>
        </p:nvGrpSpPr>
        <p:grpSpPr>
          <a:xfrm>
            <a:off x="185402" y="3511470"/>
            <a:ext cx="2120403" cy="1647978"/>
            <a:chOff x="185402" y="3511470"/>
            <a:chExt cx="2120403" cy="1647978"/>
          </a:xfrm>
        </p:grpSpPr>
        <p:sp>
          <p:nvSpPr>
            <p:cNvPr id="2719" name="Google Shape;2719;p49"/>
            <p:cNvSpPr/>
            <p:nvPr/>
          </p:nvSpPr>
          <p:spPr>
            <a:xfrm rot="-561">
              <a:off x="185402" y="3571697"/>
              <a:ext cx="1837200" cy="1587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9"/>
            <p:cNvSpPr/>
            <p:nvPr/>
          </p:nvSpPr>
          <p:spPr>
            <a:xfrm rot="4473">
              <a:off x="412707" y="3832404"/>
              <a:ext cx="1383301" cy="11955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9"/>
            <p:cNvSpPr/>
            <p:nvPr/>
          </p:nvSpPr>
          <p:spPr>
            <a:xfrm rot="720">
              <a:off x="873605" y="3511620"/>
              <a:ext cx="1432200" cy="12378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22" name="Google Shape;2722;p49"/>
          <p:cNvGrpSpPr/>
          <p:nvPr/>
        </p:nvGrpSpPr>
        <p:grpSpPr>
          <a:xfrm>
            <a:off x="185402" y="-4488"/>
            <a:ext cx="2084856" cy="1648200"/>
            <a:chOff x="185402" y="-4488"/>
            <a:chExt cx="2084856" cy="1648200"/>
          </a:xfrm>
        </p:grpSpPr>
        <p:sp>
          <p:nvSpPr>
            <p:cNvPr id="2723" name="Google Shape;2723;p49"/>
            <p:cNvSpPr/>
            <p:nvPr/>
          </p:nvSpPr>
          <p:spPr>
            <a:xfrm rot="-2273">
              <a:off x="909157" y="66040"/>
              <a:ext cx="1361100" cy="1176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9"/>
            <p:cNvSpPr/>
            <p:nvPr/>
          </p:nvSpPr>
          <p:spPr>
            <a:xfrm rot="10799459">
              <a:off x="185401" y="-4338"/>
              <a:ext cx="1907100" cy="16479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9"/>
            <p:cNvSpPr/>
            <p:nvPr/>
          </p:nvSpPr>
          <p:spPr>
            <a:xfrm rot="4686">
              <a:off x="1254452" y="462645"/>
              <a:ext cx="660301" cy="570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264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489509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Conclusiones</a:t>
            </a:r>
            <a:endParaRPr lang="en-US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E2A250D5-8898-41F3-0F9A-4BB40B7BD6CD}"/>
              </a:ext>
            </a:extLst>
          </p:cNvPr>
          <p:cNvSpPr txBox="1"/>
          <p:nvPr/>
        </p:nvSpPr>
        <p:spPr>
          <a:xfrm>
            <a:off x="7792642" y="5042685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14:cNvPr>
              <p14:cNvContentPartPr/>
              <p14:nvPr/>
            </p14:nvContentPartPr>
            <p14:xfrm>
              <a:off x="8576460" y="4682700"/>
              <a:ext cx="403920" cy="430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7468" y="4673700"/>
                <a:ext cx="421544" cy="448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asos de éxito Logicalis">
            <a:extLst>
              <a:ext uri="{FF2B5EF4-FFF2-40B4-BE49-F238E27FC236}">
                <a16:creationId xmlns:a16="http://schemas.microsoft.com/office/drawing/2014/main" id="{4AED8352-D459-0EC7-8E20-155D9F4B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261F3-864F-ABA8-6CA8-34BD100E0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5" y="28532"/>
            <a:ext cx="6840787" cy="3846065"/>
          </a:xfrm>
          <a:prstGeom prst="rect">
            <a:avLst/>
          </a:prstGeom>
        </p:spPr>
      </p:pic>
      <p:sp>
        <p:nvSpPr>
          <p:cNvPr id="18" name="Google Shape;3581;p74">
            <a:extLst>
              <a:ext uri="{FF2B5EF4-FFF2-40B4-BE49-F238E27FC236}">
                <a16:creationId xmlns:a16="http://schemas.microsoft.com/office/drawing/2014/main" id="{B6E2A4B5-1635-5A2C-E6BD-B083A908517C}"/>
              </a:ext>
            </a:extLst>
          </p:cNvPr>
          <p:cNvSpPr txBox="1"/>
          <p:nvPr/>
        </p:nvSpPr>
        <p:spPr>
          <a:xfrm>
            <a:off x="3984859" y="893178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Gráfica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Intensidad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vs Tiempo</a:t>
            </a:r>
          </a:p>
        </p:txBody>
      </p:sp>
      <p:cxnSp>
        <p:nvCxnSpPr>
          <p:cNvPr id="19" name="Straight Arrow Connector 12">
            <a:extLst>
              <a:ext uri="{FF2B5EF4-FFF2-40B4-BE49-F238E27FC236}">
                <a16:creationId xmlns:a16="http://schemas.microsoft.com/office/drawing/2014/main" id="{DED93F8E-4ECC-68CD-4D92-312294A3FBE1}"/>
              </a:ext>
            </a:extLst>
          </p:cNvPr>
          <p:cNvCxnSpPr/>
          <p:nvPr/>
        </p:nvCxnSpPr>
        <p:spPr>
          <a:xfrm>
            <a:off x="6931207" y="831189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Google Shape;3581;p74">
            <a:extLst>
              <a:ext uri="{FF2B5EF4-FFF2-40B4-BE49-F238E27FC236}">
                <a16:creationId xmlns:a16="http://schemas.microsoft.com/office/drawing/2014/main" id="{85922254-84D6-7A5D-93DD-5DA6663740E7}"/>
              </a:ext>
            </a:extLst>
          </p:cNvPr>
          <p:cNvSpPr txBox="1"/>
          <p:nvPr/>
        </p:nvSpPr>
        <p:spPr>
          <a:xfrm>
            <a:off x="-2788575" y="4308672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Versión enrollada</a:t>
            </a:r>
          </a:p>
        </p:txBody>
      </p:sp>
      <p:cxnSp>
        <p:nvCxnSpPr>
          <p:cNvPr id="23" name="Straight Arrow Connector 12">
            <a:extLst>
              <a:ext uri="{FF2B5EF4-FFF2-40B4-BE49-F238E27FC236}">
                <a16:creationId xmlns:a16="http://schemas.microsoft.com/office/drawing/2014/main" id="{FAB7DA9F-94F0-3330-4758-1ED4BCEE6281}"/>
              </a:ext>
            </a:extLst>
          </p:cNvPr>
          <p:cNvCxnSpPr>
            <a:cxnSpLocks/>
          </p:cNvCxnSpPr>
          <p:nvPr/>
        </p:nvCxnSpPr>
        <p:spPr>
          <a:xfrm flipV="1">
            <a:off x="1233813" y="3892098"/>
            <a:ext cx="0" cy="4326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3581;p74">
            <a:extLst>
              <a:ext uri="{FF2B5EF4-FFF2-40B4-BE49-F238E27FC236}">
                <a16:creationId xmlns:a16="http://schemas.microsoft.com/office/drawing/2014/main" id="{AADF4D42-E400-DD01-B84B-CE16C273B5AE}"/>
              </a:ext>
            </a:extLst>
          </p:cNvPr>
          <p:cNvSpPr txBox="1"/>
          <p:nvPr/>
        </p:nvSpPr>
        <p:spPr>
          <a:xfrm>
            <a:off x="6838052" y="4136999"/>
            <a:ext cx="21677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Refleja 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 manera en que la frecuencia de enrollado influye en centro de masa</a:t>
            </a:r>
          </a:p>
        </p:txBody>
      </p:sp>
      <p:cxnSp>
        <p:nvCxnSpPr>
          <p:cNvPr id="25" name="Straight Arrow Connector 12">
            <a:extLst>
              <a:ext uri="{FF2B5EF4-FFF2-40B4-BE49-F238E27FC236}">
                <a16:creationId xmlns:a16="http://schemas.microsoft.com/office/drawing/2014/main" id="{C04A0648-C024-C959-8A23-CF455A777997}"/>
              </a:ext>
            </a:extLst>
          </p:cNvPr>
          <p:cNvCxnSpPr/>
          <p:nvPr/>
        </p:nvCxnSpPr>
        <p:spPr>
          <a:xfrm>
            <a:off x="6931207" y="3458083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19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55"/>
          <p:cNvSpPr txBox="1">
            <a:spLocks noGrp="1"/>
          </p:cNvSpPr>
          <p:nvPr>
            <p:ph type="title"/>
          </p:nvPr>
        </p:nvSpPr>
        <p:spPr>
          <a:xfrm>
            <a:off x="2489509" y="2346014"/>
            <a:ext cx="3555945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tx1"/>
                </a:solidFill>
              </a:rPr>
              <a:t>Conclusiones</a:t>
            </a:r>
            <a:endParaRPr lang="en-US"/>
          </a:p>
        </p:txBody>
      </p:sp>
      <p:sp>
        <p:nvSpPr>
          <p:cNvPr id="2914" name="Google Shape;2914;p55"/>
          <p:cNvSpPr/>
          <p:nvPr/>
        </p:nvSpPr>
        <p:spPr>
          <a:xfrm>
            <a:off x="2892630" y="4109705"/>
            <a:ext cx="168000" cy="1452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DAF0"/>
              </a:gs>
              <a:gs pos="50000">
                <a:srgbClr val="00DAF0"/>
              </a:gs>
              <a:gs pos="100000">
                <a:srgbClr val="007485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55"/>
          <p:cNvSpPr/>
          <p:nvPr/>
        </p:nvSpPr>
        <p:spPr>
          <a:xfrm rot="10800000">
            <a:off x="5323409" y="445191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1" name="Google Shape;2921;p55"/>
          <p:cNvGrpSpPr/>
          <p:nvPr/>
        </p:nvGrpSpPr>
        <p:grpSpPr>
          <a:xfrm>
            <a:off x="205199" y="3581301"/>
            <a:ext cx="2100751" cy="1562100"/>
            <a:chOff x="205199" y="3581301"/>
            <a:chExt cx="2100751" cy="1562100"/>
          </a:xfrm>
        </p:grpSpPr>
        <p:sp>
          <p:nvSpPr>
            <p:cNvPr id="2922" name="Google Shape;2922;p55"/>
            <p:cNvSpPr/>
            <p:nvPr/>
          </p:nvSpPr>
          <p:spPr>
            <a:xfrm>
              <a:off x="497550" y="3581301"/>
              <a:ext cx="1808400" cy="15621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5"/>
            <p:cNvSpPr/>
            <p:nvPr/>
          </p:nvSpPr>
          <p:spPr>
            <a:xfrm rot="10800000">
              <a:off x="205199" y="3581301"/>
              <a:ext cx="1603200" cy="13860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5"/>
            <p:cNvSpPr/>
            <p:nvPr/>
          </p:nvSpPr>
          <p:spPr>
            <a:xfrm rot="10800000">
              <a:off x="435597" y="3694234"/>
              <a:ext cx="1550400" cy="1342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040F"/>
                </a:gs>
                <a:gs pos="54000">
                  <a:srgbClr val="041930"/>
                </a:gs>
                <a:gs pos="100000">
                  <a:srgbClr val="04193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5"/>
            <p:cNvSpPr/>
            <p:nvPr/>
          </p:nvSpPr>
          <p:spPr>
            <a:xfrm>
              <a:off x="1188400" y="4164449"/>
              <a:ext cx="704400" cy="6099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6" name="Google Shape;2926;p55"/>
          <p:cNvSpPr/>
          <p:nvPr/>
        </p:nvSpPr>
        <p:spPr>
          <a:xfrm>
            <a:off x="6988051" y="3952137"/>
            <a:ext cx="180900" cy="1563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FF1F76"/>
              </a:gs>
              <a:gs pos="54000">
                <a:srgbClr val="FF1F76"/>
              </a:gs>
              <a:gs pos="100000">
                <a:srgbClr val="BB004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55"/>
          <p:cNvSpPr/>
          <p:nvPr/>
        </p:nvSpPr>
        <p:spPr>
          <a:xfrm rot="10800000">
            <a:off x="3803959" y="1279585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55"/>
          <p:cNvSpPr/>
          <p:nvPr/>
        </p:nvSpPr>
        <p:spPr>
          <a:xfrm rot="10800000">
            <a:off x="1360809" y="1649160"/>
            <a:ext cx="180900" cy="156600"/>
          </a:xfrm>
          <a:prstGeom prst="triangle">
            <a:avLst>
              <a:gd name="adj" fmla="val 50000"/>
            </a:avLst>
          </a:prstGeom>
          <a:gradFill>
            <a:gsLst>
              <a:gs pos="0">
                <a:srgbClr val="00040F"/>
              </a:gs>
              <a:gs pos="54000">
                <a:srgbClr val="041930"/>
              </a:gs>
              <a:gs pos="100000">
                <a:srgbClr val="041930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5" name="Google Shape;2935;p55"/>
          <p:cNvGrpSpPr/>
          <p:nvPr/>
        </p:nvGrpSpPr>
        <p:grpSpPr>
          <a:xfrm>
            <a:off x="1227308" y="378203"/>
            <a:ext cx="927481" cy="695913"/>
            <a:chOff x="1227308" y="378203"/>
            <a:chExt cx="927481" cy="695913"/>
          </a:xfrm>
        </p:grpSpPr>
        <p:sp>
          <p:nvSpPr>
            <p:cNvPr id="2936" name="Google Shape;2936;p55"/>
            <p:cNvSpPr/>
            <p:nvPr/>
          </p:nvSpPr>
          <p:spPr>
            <a:xfrm>
              <a:off x="1360799" y="378203"/>
              <a:ext cx="723300" cy="624000"/>
            </a:xfrm>
            <a:prstGeom prst="triangle">
              <a:avLst>
                <a:gd name="adj" fmla="val 50000"/>
              </a:avLst>
            </a:prstGeom>
            <a:noFill/>
            <a:ln w="19050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55"/>
            <p:cNvSpPr/>
            <p:nvPr/>
          </p:nvSpPr>
          <p:spPr>
            <a:xfrm>
              <a:off x="1643889" y="389589"/>
              <a:ext cx="510900" cy="4416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00DAF0"/>
                </a:gs>
                <a:gs pos="50000">
                  <a:srgbClr val="00DAF0"/>
                </a:gs>
                <a:gs pos="100000">
                  <a:srgbClr val="00748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55"/>
            <p:cNvSpPr/>
            <p:nvPr/>
          </p:nvSpPr>
          <p:spPr>
            <a:xfrm>
              <a:off x="1227308" y="772616"/>
              <a:ext cx="348900" cy="301500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FF1F76"/>
                </a:gs>
                <a:gs pos="54000">
                  <a:srgbClr val="FF1F76"/>
                </a:gs>
                <a:gs pos="100000">
                  <a:srgbClr val="BB0040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3581;p74">
            <a:extLst>
              <a:ext uri="{FF2B5EF4-FFF2-40B4-BE49-F238E27FC236}">
                <a16:creationId xmlns:a16="http://schemas.microsoft.com/office/drawing/2014/main" id="{E2A250D5-8898-41F3-0F9A-4BB40B7BD6CD}"/>
              </a:ext>
            </a:extLst>
          </p:cNvPr>
          <p:cNvSpPr txBox="1"/>
          <p:nvPr/>
        </p:nvSpPr>
        <p:spPr>
          <a:xfrm>
            <a:off x="7792642" y="5042685"/>
            <a:ext cx="40348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1800" b="1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Ñ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>
                <a:solidFill>
                  <a:schemeClr val="dk2"/>
                </a:solidFill>
                <a:latin typeface="Lexend Black"/>
                <a:ea typeface="Lexend Black"/>
                <a:cs typeface="Lexend Black"/>
                <a:sym typeface="Lexend Black"/>
              </a:rPr>
              <a:t>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2000">
              <a:solidFill>
                <a:schemeClr val="dk2"/>
              </a:solidFill>
              <a:latin typeface="Lexend Black"/>
              <a:ea typeface="Lexend Black"/>
              <a:cs typeface="Lexend Black"/>
              <a:sym typeface="Lexend Black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14:cNvPr>
              <p14:cNvContentPartPr/>
              <p14:nvPr/>
            </p14:nvContentPartPr>
            <p14:xfrm>
              <a:off x="8576460" y="4682700"/>
              <a:ext cx="403920" cy="430560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E26170FC-7121-3FB0-64D3-5199437123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67468" y="4673700"/>
                <a:ext cx="421544" cy="44820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Casos de éxito Logicalis">
            <a:extLst>
              <a:ext uri="{FF2B5EF4-FFF2-40B4-BE49-F238E27FC236}">
                <a16:creationId xmlns:a16="http://schemas.microsoft.com/office/drawing/2014/main" id="{4AED8352-D459-0EC7-8E20-155D9F4B8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6F261F3-864F-ABA8-6CA8-34BD100E0A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35" y="28532"/>
            <a:ext cx="6840787" cy="3846065"/>
          </a:xfrm>
          <a:prstGeom prst="rect">
            <a:avLst/>
          </a:prstGeom>
        </p:spPr>
      </p:pic>
      <p:sp>
        <p:nvSpPr>
          <p:cNvPr id="18" name="Google Shape;3581;p74">
            <a:extLst>
              <a:ext uri="{FF2B5EF4-FFF2-40B4-BE49-F238E27FC236}">
                <a16:creationId xmlns:a16="http://schemas.microsoft.com/office/drawing/2014/main" id="{B6E2A4B5-1635-5A2C-E6BD-B083A908517C}"/>
              </a:ext>
            </a:extLst>
          </p:cNvPr>
          <p:cNvSpPr txBox="1"/>
          <p:nvPr/>
        </p:nvSpPr>
        <p:spPr>
          <a:xfrm>
            <a:off x="3984859" y="893178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Gráfica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Intensidad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vs Tiempo</a:t>
            </a:r>
          </a:p>
        </p:txBody>
      </p:sp>
      <p:cxnSp>
        <p:nvCxnSpPr>
          <p:cNvPr id="19" name="Straight Arrow Connector 12">
            <a:extLst>
              <a:ext uri="{FF2B5EF4-FFF2-40B4-BE49-F238E27FC236}">
                <a16:creationId xmlns:a16="http://schemas.microsoft.com/office/drawing/2014/main" id="{DED93F8E-4ECC-68CD-4D92-312294A3FBE1}"/>
              </a:ext>
            </a:extLst>
          </p:cNvPr>
          <p:cNvCxnSpPr/>
          <p:nvPr/>
        </p:nvCxnSpPr>
        <p:spPr>
          <a:xfrm>
            <a:off x="6931207" y="831189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Google Shape;3581;p74">
            <a:extLst>
              <a:ext uri="{FF2B5EF4-FFF2-40B4-BE49-F238E27FC236}">
                <a16:creationId xmlns:a16="http://schemas.microsoft.com/office/drawing/2014/main" id="{85922254-84D6-7A5D-93DD-5DA6663740E7}"/>
              </a:ext>
            </a:extLst>
          </p:cNvPr>
          <p:cNvSpPr txBox="1"/>
          <p:nvPr/>
        </p:nvSpPr>
        <p:spPr>
          <a:xfrm>
            <a:off x="-2788575" y="4308672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Versión enrollada</a:t>
            </a:r>
          </a:p>
        </p:txBody>
      </p:sp>
      <p:cxnSp>
        <p:nvCxnSpPr>
          <p:cNvPr id="23" name="Straight Arrow Connector 12">
            <a:extLst>
              <a:ext uri="{FF2B5EF4-FFF2-40B4-BE49-F238E27FC236}">
                <a16:creationId xmlns:a16="http://schemas.microsoft.com/office/drawing/2014/main" id="{FAB7DA9F-94F0-3330-4758-1ED4BCEE6281}"/>
              </a:ext>
            </a:extLst>
          </p:cNvPr>
          <p:cNvCxnSpPr>
            <a:cxnSpLocks/>
          </p:cNvCxnSpPr>
          <p:nvPr/>
        </p:nvCxnSpPr>
        <p:spPr>
          <a:xfrm flipV="1">
            <a:off x="1233813" y="3892098"/>
            <a:ext cx="0" cy="43267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3581;p74">
            <a:extLst>
              <a:ext uri="{FF2B5EF4-FFF2-40B4-BE49-F238E27FC236}">
                <a16:creationId xmlns:a16="http://schemas.microsoft.com/office/drawing/2014/main" id="{AADF4D42-E400-DD01-B84B-CE16C273B5AE}"/>
              </a:ext>
            </a:extLst>
          </p:cNvPr>
          <p:cNvSpPr txBox="1"/>
          <p:nvPr/>
        </p:nvSpPr>
        <p:spPr>
          <a:xfrm>
            <a:off x="6838052" y="4136999"/>
            <a:ext cx="2167724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Refleja la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 manera en que la frecuencia de enrollado influye en centro de masa</a:t>
            </a:r>
          </a:p>
        </p:txBody>
      </p:sp>
      <p:cxnSp>
        <p:nvCxnSpPr>
          <p:cNvPr id="25" name="Straight Arrow Connector 12">
            <a:extLst>
              <a:ext uri="{FF2B5EF4-FFF2-40B4-BE49-F238E27FC236}">
                <a16:creationId xmlns:a16="http://schemas.microsoft.com/office/drawing/2014/main" id="{C04A0648-C024-C959-8A23-CF455A777997}"/>
              </a:ext>
            </a:extLst>
          </p:cNvPr>
          <p:cNvCxnSpPr/>
          <p:nvPr/>
        </p:nvCxnSpPr>
        <p:spPr>
          <a:xfrm>
            <a:off x="6931207" y="3458083"/>
            <a:ext cx="475488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19F2B91-DF5D-AD33-8A68-AAACC2E92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Google Shape;3581;p74">
            <a:extLst>
              <a:ext uri="{FF2B5EF4-FFF2-40B4-BE49-F238E27FC236}">
                <a16:creationId xmlns:a16="http://schemas.microsoft.com/office/drawing/2014/main" id="{5D1A6B79-6CEF-38F5-7AF4-5BBC50E138B1}"/>
              </a:ext>
            </a:extLst>
          </p:cNvPr>
          <p:cNvSpPr txBox="1"/>
          <p:nvPr/>
        </p:nvSpPr>
        <p:spPr>
          <a:xfrm>
            <a:off x="345313" y="4510753"/>
            <a:ext cx="822978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>
                <a:solidFill>
                  <a:schemeClr val="bg1"/>
                </a:solidFill>
                <a:latin typeface="Lexend Black"/>
                <a:ea typeface="Lexend Black"/>
                <a:cs typeface="Lexend Black"/>
                <a:sym typeface="Lexend Black"/>
              </a:rPr>
              <a:t>Idea básica sobre las transformadas de Fourier</a:t>
            </a:r>
          </a:p>
        </p:txBody>
      </p:sp>
    </p:spTree>
    <p:extLst>
      <p:ext uri="{BB962C8B-B14F-4D97-AF65-F5344CB8AC3E}">
        <p14:creationId xmlns:p14="http://schemas.microsoft.com/office/powerpoint/2010/main" val="216709553"/>
      </p:ext>
    </p:extLst>
  </p:cSld>
  <p:clrMapOvr>
    <a:masterClrMapping/>
  </p:clrMapOvr>
</p:sld>
</file>

<file path=ppt/theme/theme1.xml><?xml version="1.0" encoding="utf-8"?>
<a:theme xmlns:a="http://schemas.openxmlformats.org/drawingml/2006/main" name="Math Subject for High School - 11th Grade: Trigonometric Functions by Slidesgo">
  <a:themeElements>
    <a:clrScheme name="Simple Light">
      <a:dk1>
        <a:srgbClr val="00040F"/>
      </a:dk1>
      <a:lt1>
        <a:srgbClr val="FFFFFF"/>
      </a:lt1>
      <a:dk2>
        <a:srgbClr val="FF1F76"/>
      </a:dk2>
      <a:lt2>
        <a:srgbClr val="00DAF0"/>
      </a:lt2>
      <a:accent1>
        <a:srgbClr val="BB0040"/>
      </a:accent1>
      <a:accent2>
        <a:srgbClr val="007485"/>
      </a:accent2>
      <a:accent3>
        <a:srgbClr val="041930"/>
      </a:accent3>
      <a:accent4>
        <a:srgbClr val="FFFFFF"/>
      </a:accent4>
      <a:accent5>
        <a:srgbClr val="FFFFFF"/>
      </a:accent5>
      <a:accent6>
        <a:srgbClr val="FFFFFF"/>
      </a:accent6>
      <a:hlink>
        <a:srgbClr val="FF1F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2D4F57E617A2343A229FC2D4FD8E0D0" ma:contentTypeVersion="8" ma:contentTypeDescription="Create a new document." ma:contentTypeScope="" ma:versionID="34ed5530920a334ec2aa0efbfe9292e9">
  <xsd:schema xmlns:xsd="http://www.w3.org/2001/XMLSchema" xmlns:xs="http://www.w3.org/2001/XMLSchema" xmlns:p="http://schemas.microsoft.com/office/2006/metadata/properties" xmlns:ns3="3a83c745-efe9-4df4-a768-7c760f004980" targetNamespace="http://schemas.microsoft.com/office/2006/metadata/properties" ma:root="true" ma:fieldsID="f1e34cf27fb60ba9599c3019877a3903" ns3:_="">
    <xsd:import namespace="3a83c745-efe9-4df4-a768-7c760f00498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83c745-efe9-4df4-a768-7c760f00498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B25470-570C-4394-AB96-3268FFB5B719}">
  <ds:schemaRefs>
    <ds:schemaRef ds:uri="3a83c745-efe9-4df4-a768-7c760f00498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E9F9560-DFB3-492B-96D4-D9DEDF4F8E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D3945E-F00A-4932-AF34-8FEF822B3FA1}">
  <ds:schemaRefs>
    <ds:schemaRef ds:uri="3a83c745-efe9-4df4-a768-7c760f00498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67</Slides>
  <Notes>39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Math Subject for High School - 11th Grade: Trigonometric Functions by Slidesgo</vt:lpstr>
      <vt:lpstr>Slidesgo Final Pages</vt:lpstr>
      <vt:lpstr>Programación Paralela Algoritmo de la Transformada Rápida de Fourier </vt:lpstr>
      <vt:lpstr>01</vt:lpstr>
      <vt:lpstr>Introducción</vt:lpstr>
      <vt:lpstr>Paralelismo:</vt:lpstr>
      <vt:lpstr>PowerPoint Presentation</vt:lpstr>
      <vt:lpstr>Conceptos  importantes: </vt:lpstr>
      <vt:lpstr>Transformada de Fourier</vt:lpstr>
      <vt:lpstr>Conclusiones</vt:lpstr>
      <vt:lpstr>Conclusiones</vt:lpstr>
      <vt:lpstr>Conclusiones</vt:lpstr>
      <vt:lpstr>Conclusiones</vt:lpstr>
      <vt:lpstr>Conclusiones</vt:lpstr>
      <vt:lpstr>Aplicaciones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Descripción del algoritmo</vt:lpstr>
      <vt:lpstr>Transformada Rápida de Fourier (FFT)</vt:lpstr>
      <vt:lpstr>¿Por qué la F de Fast?</vt:lpstr>
      <vt:lpstr>¿Por qué la F de Fast?</vt:lpstr>
      <vt:lpstr>PowerPoint Presentation</vt:lpstr>
      <vt:lpstr>Algoritmo Cooley-Tukey</vt:lpstr>
      <vt:lpstr>Pseudocódigo</vt:lpstr>
      <vt:lpstr>Versión iterativa FFT</vt:lpstr>
      <vt:lpstr>¿Por qué el reordenamiento?</vt:lpstr>
      <vt:lpstr>Pasos de la versión iterativa</vt:lpstr>
      <vt:lpstr>Pseudocódigo</vt:lpstr>
      <vt:lpstr>Bit-Reverse-Copy</vt:lpstr>
      <vt:lpstr>Paralelización del algoritmo</vt:lpstr>
      <vt:lpstr>Butterfly operation</vt:lpstr>
      <vt:lpstr>Esquema paralelo</vt:lpstr>
      <vt:lpstr>Las mariposas se pueden paralelizar</vt:lpstr>
      <vt:lpstr>Paralelismo de datos</vt:lpstr>
      <vt:lpstr>Métricas de desempeño</vt:lpstr>
      <vt:lpstr>Speedup </vt:lpstr>
      <vt:lpstr>Speedup </vt:lpstr>
      <vt:lpstr>Speedup </vt:lpstr>
      <vt:lpstr>Eficiencia </vt:lpstr>
      <vt:lpstr>Eficiencia </vt:lpstr>
      <vt:lpstr>Eficiencia </vt:lpstr>
      <vt:lpstr>Fracción serial</vt:lpstr>
      <vt:lpstr>Fracción serial</vt:lpstr>
      <vt:lpstr>Formas de comunicación</vt:lpstr>
      <vt:lpstr>Paralelismo de datos</vt:lpstr>
      <vt:lpstr>Pruebas realizadas</vt:lpstr>
      <vt:lpstr>Implementación</vt:lpstr>
      <vt:lpstr>Implementación</vt:lpstr>
      <vt:lpstr>Implementación</vt:lpstr>
      <vt:lpstr>Implementación</vt:lpstr>
      <vt:lpstr>Pruebas realizadas</vt:lpstr>
      <vt:lpstr>Pruebas realizadas</vt:lpstr>
      <vt:lpstr>Pruebas realizadas</vt:lpstr>
      <vt:lpstr>Pruebas realizadas</vt:lpstr>
      <vt:lpstr>Pruebas realizadas</vt:lpstr>
      <vt:lpstr>Pruebas realizadas</vt:lpstr>
      <vt:lpstr>Pruebas realizadas</vt:lpstr>
      <vt:lpstr>Conclusiones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 Subject Trigonometric Functions for High School</dc:title>
  <cp:revision>14</cp:revision>
  <dcterms:modified xsi:type="dcterms:W3CDTF">2023-01-10T03:42:47Z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0x01010092D4F57E617A2343A229FC2D4FD8E0D0</vt:lpwstr>
  </property>
</Properties>
</file>